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48" r:id="rId5"/>
    <p:sldId id="1637155869" r:id="rId6"/>
    <p:sldId id="371" r:id="rId7"/>
    <p:sldId id="1637155870" r:id="rId8"/>
    <p:sldId id="1637155866" r:id="rId9"/>
    <p:sldId id="350" r:id="rId10"/>
    <p:sldId id="349" r:id="rId11"/>
    <p:sldId id="353" r:id="rId12"/>
    <p:sldId id="355" r:id="rId13"/>
    <p:sldId id="1637155865" r:id="rId14"/>
    <p:sldId id="364" r:id="rId15"/>
    <p:sldId id="360" r:id="rId16"/>
    <p:sldId id="1637155871" r:id="rId17"/>
    <p:sldId id="1637155867" r:id="rId18"/>
    <p:sldId id="1637155872" r:id="rId19"/>
    <p:sldId id="1637155874" r:id="rId20"/>
    <p:sldId id="1637155875" r:id="rId21"/>
    <p:sldId id="1637155876" r:id="rId22"/>
    <p:sldId id="357" r:id="rId23"/>
    <p:sldId id="369" r:id="rId24"/>
    <p:sldId id="367" r:id="rId25"/>
    <p:sldId id="368" r:id="rId26"/>
  </p:sldIdLst>
  <p:sldSz cx="9144000" cy="5143500" type="screen16x9"/>
  <p:notesSz cx="6810375" cy="9942513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3">
          <p15:clr>
            <a:srgbClr val="A4A3A4"/>
          </p15:clr>
        </p15:guide>
        <p15:guide id="2" orient="horz" pos="1755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orient="horz" pos="3114">
          <p15:clr>
            <a:srgbClr val="A4A3A4"/>
          </p15:clr>
        </p15:guide>
        <p15:guide id="5" orient="horz" pos="2412">
          <p15:clr>
            <a:srgbClr val="A4A3A4"/>
          </p15:clr>
        </p15:guide>
        <p15:guide id="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 Erkens - Janssen" initials="KE-J" lastIdx="11" clrIdx="0"/>
  <p:cmAuthor id="1" name="Jane Smith" initials="JS" lastIdx="1" clrIdx="1"/>
  <p:cmAuthor id="2" name="Dennis Broere" initials="DB" lastIdx="1" clrIdx="2">
    <p:extLst>
      <p:ext uri="{19B8F6BF-5375-455C-9EA6-DF929625EA0E}">
        <p15:presenceInfo xmlns:p15="http://schemas.microsoft.com/office/powerpoint/2012/main" userId="S::dennis.broere@rhdhv.com::a7e99804-a4d9-4e0f-a2fc-b46313fa3a66" providerId="AD"/>
      </p:ext>
    </p:extLst>
  </p:cmAuthor>
  <p:cmAuthor id="3" name="Hjalmar Visser" initials="HV" lastIdx="1" clrIdx="3">
    <p:extLst>
      <p:ext uri="{19B8F6BF-5375-455C-9EA6-DF929625EA0E}">
        <p15:presenceInfo xmlns:p15="http://schemas.microsoft.com/office/powerpoint/2012/main" userId="S::hjalmar.visser@rhdhv.com::ea23ce71-0005-4d0c-86dc-3a6e1064d75d" providerId="AD"/>
      </p:ext>
    </p:extLst>
  </p:cmAuthor>
  <p:cmAuthor id="4" name="Lisette Heuer" initials="LH" lastIdx="1" clrIdx="4">
    <p:extLst>
      <p:ext uri="{19B8F6BF-5375-455C-9EA6-DF929625EA0E}">
        <p15:presenceInfo xmlns:p15="http://schemas.microsoft.com/office/powerpoint/2012/main" userId="S::lisette.heuer@rhdhv.com::958e0e4c-c995-4764-bd65-2959d8ea56c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7E"/>
    <a:srgbClr val="811066"/>
    <a:srgbClr val="0086A8"/>
    <a:srgbClr val="A5C100"/>
    <a:srgbClr val="F39600"/>
    <a:srgbClr val="FF0066"/>
    <a:srgbClr val="C7D300"/>
    <a:srgbClr val="4BACC6"/>
    <a:srgbClr val="72971B"/>
    <a:srgbClr val="D5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64E084-957C-4547-8B5D-49C7892CA42A}" v="67" dt="2023-06-13T12:39:09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918" y="126"/>
      </p:cViewPr>
      <p:guideLst>
        <p:guide orient="horz" pos="803"/>
        <p:guide orient="horz" pos="1755"/>
        <p:guide orient="horz" pos="2174"/>
        <p:guide orient="horz" pos="3114"/>
        <p:guide orient="horz" pos="2412"/>
        <p:guide/>
        <p:guide orient="horz"/>
        <p:guide orient="horz" pos="32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Broere" userId="a7e99804-a4d9-4e0f-a2fc-b46313fa3a66" providerId="ADAL" clId="{8A64E084-957C-4547-8B5D-49C7892CA42A}"/>
    <pc:docChg chg="undo redo custSel addSld delSld modSld sldOrd">
      <pc:chgData name="Dennis Broere" userId="a7e99804-a4d9-4e0f-a2fc-b46313fa3a66" providerId="ADAL" clId="{8A64E084-957C-4547-8B5D-49C7892CA42A}" dt="2023-06-13T12:42:15.829" v="3757" actId="20577"/>
      <pc:docMkLst>
        <pc:docMk/>
      </pc:docMkLst>
      <pc:sldChg chg="del">
        <pc:chgData name="Dennis Broere" userId="a7e99804-a4d9-4e0f-a2fc-b46313fa3a66" providerId="ADAL" clId="{8A64E084-957C-4547-8B5D-49C7892CA42A}" dt="2023-06-13T11:54:31.431" v="2882" actId="47"/>
        <pc:sldMkLst>
          <pc:docMk/>
          <pc:sldMk cId="2637990833" sldId="340"/>
        </pc:sldMkLst>
      </pc:sldChg>
      <pc:sldChg chg="del">
        <pc:chgData name="Dennis Broere" userId="a7e99804-a4d9-4e0f-a2fc-b46313fa3a66" providerId="ADAL" clId="{8A64E084-957C-4547-8B5D-49C7892CA42A}" dt="2023-06-12T10:37:24.577" v="1247" actId="2696"/>
        <pc:sldMkLst>
          <pc:docMk/>
          <pc:sldMk cId="1409271896" sldId="349"/>
        </pc:sldMkLst>
      </pc:sldChg>
      <pc:sldChg chg="modSp add mod ord">
        <pc:chgData name="Dennis Broere" userId="a7e99804-a4d9-4e0f-a2fc-b46313fa3a66" providerId="ADAL" clId="{8A64E084-957C-4547-8B5D-49C7892CA42A}" dt="2023-06-12T11:02:02.463" v="1283"/>
        <pc:sldMkLst>
          <pc:docMk/>
          <pc:sldMk cId="3973484682" sldId="349"/>
        </pc:sldMkLst>
        <pc:spChg chg="mod">
          <ac:chgData name="Dennis Broere" userId="a7e99804-a4d9-4e0f-a2fc-b46313fa3a66" providerId="ADAL" clId="{8A64E084-957C-4547-8B5D-49C7892CA42A}" dt="2023-06-12T11:00:52.811" v="1261" actId="6549"/>
          <ac:spMkLst>
            <pc:docMk/>
            <pc:sldMk cId="3973484682" sldId="349"/>
            <ac:spMk id="2" creationId="{0842D13A-3950-4DB7-8966-646BC92A70A8}"/>
          </ac:spMkLst>
        </pc:spChg>
      </pc:sldChg>
      <pc:sldChg chg="del">
        <pc:chgData name="Dennis Broere" userId="a7e99804-a4d9-4e0f-a2fc-b46313fa3a66" providerId="ADAL" clId="{8A64E084-957C-4547-8B5D-49C7892CA42A}" dt="2023-06-12T10:37:24.577" v="1247" actId="2696"/>
        <pc:sldMkLst>
          <pc:docMk/>
          <pc:sldMk cId="898945884" sldId="350"/>
        </pc:sldMkLst>
      </pc:sldChg>
      <pc:sldChg chg="modSp add mod ord">
        <pc:chgData name="Dennis Broere" userId="a7e99804-a4d9-4e0f-a2fc-b46313fa3a66" providerId="ADAL" clId="{8A64E084-957C-4547-8B5D-49C7892CA42A}" dt="2023-06-12T11:01:59.245" v="1281"/>
        <pc:sldMkLst>
          <pc:docMk/>
          <pc:sldMk cId="1403231619" sldId="350"/>
        </pc:sldMkLst>
        <pc:spChg chg="mod">
          <ac:chgData name="Dennis Broere" userId="a7e99804-a4d9-4e0f-a2fc-b46313fa3a66" providerId="ADAL" clId="{8A64E084-957C-4547-8B5D-49C7892CA42A}" dt="2023-06-12T11:01:22.554" v="1270" actId="6549"/>
          <ac:spMkLst>
            <pc:docMk/>
            <pc:sldMk cId="1403231619" sldId="350"/>
            <ac:spMk id="2" creationId="{0842D13A-3950-4DB7-8966-646BC92A70A8}"/>
          </ac:spMkLst>
        </pc:spChg>
      </pc:sldChg>
      <pc:sldChg chg="del">
        <pc:chgData name="Dennis Broere" userId="a7e99804-a4d9-4e0f-a2fc-b46313fa3a66" providerId="ADAL" clId="{8A64E084-957C-4547-8B5D-49C7892CA42A}" dt="2023-06-13T11:54:36.326" v="2883" actId="47"/>
        <pc:sldMkLst>
          <pc:docMk/>
          <pc:sldMk cId="2246423706" sldId="352"/>
        </pc:sldMkLst>
      </pc:sldChg>
      <pc:sldChg chg="del">
        <pc:chgData name="Dennis Broere" userId="a7e99804-a4d9-4e0f-a2fc-b46313fa3a66" providerId="ADAL" clId="{8A64E084-957C-4547-8B5D-49C7892CA42A}" dt="2023-06-12T10:37:24.577" v="1247" actId="2696"/>
        <pc:sldMkLst>
          <pc:docMk/>
          <pc:sldMk cId="1304818431" sldId="353"/>
        </pc:sldMkLst>
      </pc:sldChg>
      <pc:sldChg chg="modSp add mod">
        <pc:chgData name="Dennis Broere" userId="a7e99804-a4d9-4e0f-a2fc-b46313fa3a66" providerId="ADAL" clId="{8A64E084-957C-4547-8B5D-49C7892CA42A}" dt="2023-06-12T11:02:54.683" v="1292" actId="20577"/>
        <pc:sldMkLst>
          <pc:docMk/>
          <pc:sldMk cId="1659869073" sldId="353"/>
        </pc:sldMkLst>
        <pc:spChg chg="mod">
          <ac:chgData name="Dennis Broere" userId="a7e99804-a4d9-4e0f-a2fc-b46313fa3a66" providerId="ADAL" clId="{8A64E084-957C-4547-8B5D-49C7892CA42A}" dt="2023-06-12T11:02:54.683" v="1292" actId="20577"/>
          <ac:spMkLst>
            <pc:docMk/>
            <pc:sldMk cId="1659869073" sldId="353"/>
            <ac:spMk id="2" creationId="{0842D13A-3950-4DB7-8966-646BC92A70A8}"/>
          </ac:spMkLst>
        </pc:spChg>
      </pc:sldChg>
      <pc:sldChg chg="add del">
        <pc:chgData name="Dennis Broere" userId="a7e99804-a4d9-4e0f-a2fc-b46313fa3a66" providerId="ADAL" clId="{8A64E084-957C-4547-8B5D-49C7892CA42A}" dt="2023-06-13T12:00:40.260" v="2937" actId="47"/>
        <pc:sldMkLst>
          <pc:docMk/>
          <pc:sldMk cId="2139708483" sldId="354"/>
        </pc:sldMkLst>
      </pc:sldChg>
      <pc:sldChg chg="addSp modSp mod ord">
        <pc:chgData name="Dennis Broere" userId="a7e99804-a4d9-4e0f-a2fc-b46313fa3a66" providerId="ADAL" clId="{8A64E084-957C-4547-8B5D-49C7892CA42A}" dt="2023-06-12T15:16:42.311" v="1397" actId="6549"/>
        <pc:sldMkLst>
          <pc:docMk/>
          <pc:sldMk cId="877451117" sldId="355"/>
        </pc:sldMkLst>
        <pc:spChg chg="mod">
          <ac:chgData name="Dennis Broere" userId="a7e99804-a4d9-4e0f-a2fc-b46313fa3a66" providerId="ADAL" clId="{8A64E084-957C-4547-8B5D-49C7892CA42A}" dt="2023-06-12T15:16:42.311" v="1397" actId="6549"/>
          <ac:spMkLst>
            <pc:docMk/>
            <pc:sldMk cId="877451117" sldId="355"/>
            <ac:spMk id="2" creationId="{9F70E80A-6B96-4B1D-9716-8A46AA20E710}"/>
          </ac:spMkLst>
        </pc:spChg>
        <pc:spChg chg="mod">
          <ac:chgData name="Dennis Broere" userId="a7e99804-a4d9-4e0f-a2fc-b46313fa3a66" providerId="ADAL" clId="{8A64E084-957C-4547-8B5D-49C7892CA42A}" dt="2023-06-12T11:08:19.859" v="1374" actId="27636"/>
          <ac:spMkLst>
            <pc:docMk/>
            <pc:sldMk cId="877451117" sldId="355"/>
            <ac:spMk id="3" creationId="{15F25D83-2F72-4FC2-A789-CA35EE27D040}"/>
          </ac:spMkLst>
        </pc:spChg>
        <pc:picChg chg="add mod">
          <ac:chgData name="Dennis Broere" userId="a7e99804-a4d9-4e0f-a2fc-b46313fa3a66" providerId="ADAL" clId="{8A64E084-957C-4547-8B5D-49C7892CA42A}" dt="2023-06-12T11:08:29.955" v="1377" actId="1076"/>
          <ac:picMkLst>
            <pc:docMk/>
            <pc:sldMk cId="877451117" sldId="355"/>
            <ac:picMk id="5" creationId="{61C6E6C9-051E-9B59-72C9-FB18CB21FA62}"/>
          </ac:picMkLst>
        </pc:picChg>
      </pc:sldChg>
      <pc:sldChg chg="add del">
        <pc:chgData name="Dennis Broere" userId="a7e99804-a4d9-4e0f-a2fc-b46313fa3a66" providerId="ADAL" clId="{8A64E084-957C-4547-8B5D-49C7892CA42A}" dt="2023-06-13T12:38:45.892" v="3637" actId="47"/>
        <pc:sldMkLst>
          <pc:docMk/>
          <pc:sldMk cId="359220900" sldId="356"/>
        </pc:sldMkLst>
      </pc:sldChg>
      <pc:sldChg chg="modSp mod">
        <pc:chgData name="Dennis Broere" userId="a7e99804-a4d9-4e0f-a2fc-b46313fa3a66" providerId="ADAL" clId="{8A64E084-957C-4547-8B5D-49C7892CA42A}" dt="2023-06-13T11:54:07.642" v="2879" actId="20577"/>
        <pc:sldMkLst>
          <pc:docMk/>
          <pc:sldMk cId="585371312" sldId="357"/>
        </pc:sldMkLst>
        <pc:spChg chg="mod">
          <ac:chgData name="Dennis Broere" userId="a7e99804-a4d9-4e0f-a2fc-b46313fa3a66" providerId="ADAL" clId="{8A64E084-957C-4547-8B5D-49C7892CA42A}" dt="2023-06-13T11:54:07.642" v="2879" actId="20577"/>
          <ac:spMkLst>
            <pc:docMk/>
            <pc:sldMk cId="585371312" sldId="357"/>
            <ac:spMk id="2" creationId="{02864B2B-D21E-4BB1-980E-A4F05A899B6A}"/>
          </ac:spMkLst>
        </pc:spChg>
      </pc:sldChg>
      <pc:sldChg chg="del">
        <pc:chgData name="Dennis Broere" userId="a7e99804-a4d9-4e0f-a2fc-b46313fa3a66" providerId="ADAL" clId="{8A64E084-957C-4547-8B5D-49C7892CA42A}" dt="2023-06-13T12:02:40.570" v="3037" actId="47"/>
        <pc:sldMkLst>
          <pc:docMk/>
          <pc:sldMk cId="2478170203" sldId="358"/>
        </pc:sldMkLst>
      </pc:sldChg>
      <pc:sldChg chg="del">
        <pc:chgData name="Dennis Broere" userId="a7e99804-a4d9-4e0f-a2fc-b46313fa3a66" providerId="ADAL" clId="{8A64E084-957C-4547-8B5D-49C7892CA42A}" dt="2023-06-13T12:41:22.293" v="3723" actId="47"/>
        <pc:sldMkLst>
          <pc:docMk/>
          <pc:sldMk cId="4241438458" sldId="359"/>
        </pc:sldMkLst>
      </pc:sldChg>
      <pc:sldChg chg="addSp modSp del mod">
        <pc:chgData name="Dennis Broere" userId="a7e99804-a4d9-4e0f-a2fc-b46313fa3a66" providerId="ADAL" clId="{8A64E084-957C-4547-8B5D-49C7892CA42A}" dt="2023-06-13T12:39:03.812" v="3638" actId="2696"/>
        <pc:sldMkLst>
          <pc:docMk/>
          <pc:sldMk cId="412707911" sldId="360"/>
        </pc:sldMkLst>
        <pc:spChg chg="mod">
          <ac:chgData name="Dennis Broere" userId="a7e99804-a4d9-4e0f-a2fc-b46313fa3a66" providerId="ADAL" clId="{8A64E084-957C-4547-8B5D-49C7892CA42A}" dt="2023-06-13T12:02:21.151" v="3036" actId="20577"/>
          <ac:spMkLst>
            <pc:docMk/>
            <pc:sldMk cId="412707911" sldId="360"/>
            <ac:spMk id="2" creationId="{BF6B91E2-6867-4A50-827F-8C4E67E467CF}"/>
          </ac:spMkLst>
        </pc:spChg>
        <pc:spChg chg="add mod">
          <ac:chgData name="Dennis Broere" userId="a7e99804-a4d9-4e0f-a2fc-b46313fa3a66" providerId="ADAL" clId="{8A64E084-957C-4547-8B5D-49C7892CA42A}" dt="2023-06-13T12:01:22.023" v="2948" actId="1076"/>
          <ac:spMkLst>
            <pc:docMk/>
            <pc:sldMk cId="412707911" sldId="360"/>
            <ac:spMk id="5" creationId="{2FF20FEB-C88A-E6B7-9C30-959EC3463BA9}"/>
          </ac:spMkLst>
        </pc:spChg>
        <pc:spChg chg="add mod">
          <ac:chgData name="Dennis Broere" userId="a7e99804-a4d9-4e0f-a2fc-b46313fa3a66" providerId="ADAL" clId="{8A64E084-957C-4547-8B5D-49C7892CA42A}" dt="2023-06-13T12:01:33.368" v="2958" actId="20577"/>
          <ac:spMkLst>
            <pc:docMk/>
            <pc:sldMk cId="412707911" sldId="360"/>
            <ac:spMk id="6" creationId="{6809900D-8833-5F2C-3FFB-0CAA347B0AD4}"/>
          </ac:spMkLst>
        </pc:spChg>
        <pc:spChg chg="add mod">
          <ac:chgData name="Dennis Broere" userId="a7e99804-a4d9-4e0f-a2fc-b46313fa3a66" providerId="ADAL" clId="{8A64E084-957C-4547-8B5D-49C7892CA42A}" dt="2023-06-13T12:01:54.743" v="2997" actId="1037"/>
          <ac:spMkLst>
            <pc:docMk/>
            <pc:sldMk cId="412707911" sldId="360"/>
            <ac:spMk id="7" creationId="{03FFB7DF-BEF5-E1D2-6799-F38CDA8105F1}"/>
          </ac:spMkLst>
        </pc:spChg>
        <pc:picChg chg="mod">
          <ac:chgData name="Dennis Broere" userId="a7e99804-a4d9-4e0f-a2fc-b46313fa3a66" providerId="ADAL" clId="{8A64E084-957C-4547-8B5D-49C7892CA42A}" dt="2023-06-13T12:00:55.307" v="2939" actId="732"/>
          <ac:picMkLst>
            <pc:docMk/>
            <pc:sldMk cId="412707911" sldId="360"/>
            <ac:picMk id="1025" creationId="{F1519EE8-DEA6-4225-B059-9A5D35097755}"/>
          </ac:picMkLst>
        </pc:picChg>
      </pc:sldChg>
      <pc:sldChg chg="delSp mod">
        <pc:chgData name="Dennis Broere" userId="a7e99804-a4d9-4e0f-a2fc-b46313fa3a66" providerId="ADAL" clId="{8A64E084-957C-4547-8B5D-49C7892CA42A}" dt="2023-06-13T12:39:14.997" v="3639" actId="478"/>
        <pc:sldMkLst>
          <pc:docMk/>
          <pc:sldMk cId="1401239177" sldId="360"/>
        </pc:sldMkLst>
        <pc:spChg chg="del">
          <ac:chgData name="Dennis Broere" userId="a7e99804-a4d9-4e0f-a2fc-b46313fa3a66" providerId="ADAL" clId="{8A64E084-957C-4547-8B5D-49C7892CA42A}" dt="2023-06-13T12:39:14.997" v="3639" actId="478"/>
          <ac:spMkLst>
            <pc:docMk/>
            <pc:sldMk cId="1401239177" sldId="360"/>
            <ac:spMk id="3" creationId="{D455220A-8277-485C-9725-D3DA9F1CBFEE}"/>
          </ac:spMkLst>
        </pc:spChg>
      </pc:sldChg>
      <pc:sldChg chg="add del">
        <pc:chgData name="Dennis Broere" userId="a7e99804-a4d9-4e0f-a2fc-b46313fa3a66" providerId="ADAL" clId="{8A64E084-957C-4547-8B5D-49C7892CA42A}" dt="2023-06-13T12:00:40.260" v="2937" actId="47"/>
        <pc:sldMkLst>
          <pc:docMk/>
          <pc:sldMk cId="3160678595" sldId="361"/>
        </pc:sldMkLst>
      </pc:sldChg>
      <pc:sldChg chg="add del">
        <pc:chgData name="Dennis Broere" userId="a7e99804-a4d9-4e0f-a2fc-b46313fa3a66" providerId="ADAL" clId="{8A64E084-957C-4547-8B5D-49C7892CA42A}" dt="2023-06-13T12:00:40.260" v="2937" actId="47"/>
        <pc:sldMkLst>
          <pc:docMk/>
          <pc:sldMk cId="3365504580" sldId="362"/>
        </pc:sldMkLst>
      </pc:sldChg>
      <pc:sldChg chg="del">
        <pc:chgData name="Dennis Broere" userId="a7e99804-a4d9-4e0f-a2fc-b46313fa3a66" providerId="ADAL" clId="{8A64E084-957C-4547-8B5D-49C7892CA42A}" dt="2023-06-13T11:58:01.341" v="2932" actId="47"/>
        <pc:sldMkLst>
          <pc:docMk/>
          <pc:sldMk cId="3290241023" sldId="363"/>
        </pc:sldMkLst>
      </pc:sldChg>
      <pc:sldChg chg="ord">
        <pc:chgData name="Dennis Broere" userId="a7e99804-a4d9-4e0f-a2fc-b46313fa3a66" providerId="ADAL" clId="{8A64E084-957C-4547-8B5D-49C7892CA42A}" dt="2023-06-13T11:55:38.327" v="2885"/>
        <pc:sldMkLst>
          <pc:docMk/>
          <pc:sldMk cId="905089499" sldId="364"/>
        </pc:sldMkLst>
      </pc:sldChg>
      <pc:sldChg chg="del">
        <pc:chgData name="Dennis Broere" userId="a7e99804-a4d9-4e0f-a2fc-b46313fa3a66" providerId="ADAL" clId="{8A64E084-957C-4547-8B5D-49C7892CA42A}" dt="2023-06-13T11:57:48.943" v="2931" actId="47"/>
        <pc:sldMkLst>
          <pc:docMk/>
          <pc:sldMk cId="2030576968" sldId="365"/>
        </pc:sldMkLst>
      </pc:sldChg>
      <pc:sldChg chg="add del">
        <pc:chgData name="Dennis Broere" userId="a7e99804-a4d9-4e0f-a2fc-b46313fa3a66" providerId="ADAL" clId="{8A64E084-957C-4547-8B5D-49C7892CA42A}" dt="2023-06-13T12:00:40.260" v="2937" actId="47"/>
        <pc:sldMkLst>
          <pc:docMk/>
          <pc:sldMk cId="4129546396" sldId="366"/>
        </pc:sldMkLst>
      </pc:sldChg>
      <pc:sldChg chg="add del">
        <pc:chgData name="Dennis Broere" userId="a7e99804-a4d9-4e0f-a2fc-b46313fa3a66" providerId="ADAL" clId="{8A64E084-957C-4547-8B5D-49C7892CA42A}" dt="2023-06-13T12:00:40.260" v="2937" actId="47"/>
        <pc:sldMkLst>
          <pc:docMk/>
          <pc:sldMk cId="6680726" sldId="370"/>
        </pc:sldMkLst>
      </pc:sldChg>
      <pc:sldChg chg="modSp mod ord">
        <pc:chgData name="Dennis Broere" userId="a7e99804-a4d9-4e0f-a2fc-b46313fa3a66" providerId="ADAL" clId="{8A64E084-957C-4547-8B5D-49C7892CA42A}" dt="2023-06-12T11:09:28.399" v="1381" actId="5793"/>
        <pc:sldMkLst>
          <pc:docMk/>
          <pc:sldMk cId="537703682" sldId="371"/>
        </pc:sldMkLst>
        <pc:spChg chg="mod">
          <ac:chgData name="Dennis Broere" userId="a7e99804-a4d9-4e0f-a2fc-b46313fa3a66" providerId="ADAL" clId="{8A64E084-957C-4547-8B5D-49C7892CA42A}" dt="2023-06-12T10:33:51.509" v="1126" actId="20577"/>
          <ac:spMkLst>
            <pc:docMk/>
            <pc:sldMk cId="537703682" sldId="371"/>
            <ac:spMk id="2" creationId="{92E99840-BA65-405E-AC03-95FA7FFAA60B}"/>
          </ac:spMkLst>
        </pc:spChg>
        <pc:spChg chg="mod">
          <ac:chgData name="Dennis Broere" userId="a7e99804-a4d9-4e0f-a2fc-b46313fa3a66" providerId="ADAL" clId="{8A64E084-957C-4547-8B5D-49C7892CA42A}" dt="2023-06-12T11:09:28.399" v="1381" actId="5793"/>
          <ac:spMkLst>
            <pc:docMk/>
            <pc:sldMk cId="537703682" sldId="371"/>
            <ac:spMk id="3" creationId="{BAACC6F2-81BE-43CB-888F-7E50012DF03C}"/>
          </ac:spMkLst>
        </pc:spChg>
        <pc:picChg chg="mod">
          <ac:chgData name="Dennis Broere" userId="a7e99804-a4d9-4e0f-a2fc-b46313fa3a66" providerId="ADAL" clId="{8A64E084-957C-4547-8B5D-49C7892CA42A}" dt="2023-06-12T10:20:58.023" v="885" actId="167"/>
          <ac:picMkLst>
            <pc:docMk/>
            <pc:sldMk cId="537703682" sldId="371"/>
            <ac:picMk id="1030" creationId="{E38FD42E-24E4-10AD-DBE3-A6AED00ECFD4}"/>
          </ac:picMkLst>
        </pc:picChg>
      </pc:sldChg>
      <pc:sldChg chg="del">
        <pc:chgData name="Dennis Broere" userId="a7e99804-a4d9-4e0f-a2fc-b46313fa3a66" providerId="ADAL" clId="{8A64E084-957C-4547-8B5D-49C7892CA42A}" dt="2023-06-12T10:29:36.251" v="1046" actId="47"/>
        <pc:sldMkLst>
          <pc:docMk/>
          <pc:sldMk cId="91852019" sldId="1637155864"/>
        </pc:sldMkLst>
      </pc:sldChg>
      <pc:sldChg chg="addSp delSp modSp mod ord">
        <pc:chgData name="Dennis Broere" userId="a7e99804-a4d9-4e0f-a2fc-b46313fa3a66" providerId="ADAL" clId="{8A64E084-957C-4547-8B5D-49C7892CA42A}" dt="2023-06-12T15:18:21.176" v="1421"/>
        <pc:sldMkLst>
          <pc:docMk/>
          <pc:sldMk cId="4289106543" sldId="1637155865"/>
        </pc:sldMkLst>
        <pc:spChg chg="mod">
          <ac:chgData name="Dennis Broere" userId="a7e99804-a4d9-4e0f-a2fc-b46313fa3a66" providerId="ADAL" clId="{8A64E084-957C-4547-8B5D-49C7892CA42A}" dt="2023-06-12T15:18:07.232" v="1419" actId="20577"/>
          <ac:spMkLst>
            <pc:docMk/>
            <pc:sldMk cId="4289106543" sldId="1637155865"/>
            <ac:spMk id="3" creationId="{0469F979-5621-4A95-AC58-11C09BC03CC9}"/>
          </ac:spMkLst>
        </pc:spChg>
        <pc:spChg chg="add del mod">
          <ac:chgData name="Dennis Broere" userId="a7e99804-a4d9-4e0f-a2fc-b46313fa3a66" providerId="ADAL" clId="{8A64E084-957C-4547-8B5D-49C7892CA42A}" dt="2023-06-12T10:31:23.110" v="1084" actId="478"/>
          <ac:spMkLst>
            <pc:docMk/>
            <pc:sldMk cId="4289106543" sldId="1637155865"/>
            <ac:spMk id="5" creationId="{C53EECC8-8F8C-7B35-FD3B-17D3E784D94C}"/>
          </ac:spMkLst>
        </pc:spChg>
        <pc:spChg chg="mod">
          <ac:chgData name="Dennis Broere" userId="a7e99804-a4d9-4e0f-a2fc-b46313fa3a66" providerId="ADAL" clId="{8A64E084-957C-4547-8B5D-49C7892CA42A}" dt="2023-06-12T11:04:30.619" v="1305" actId="20577"/>
          <ac:spMkLst>
            <pc:docMk/>
            <pc:sldMk cId="4289106543" sldId="1637155865"/>
            <ac:spMk id="8" creationId="{00000000-0000-0000-0000-000000000000}"/>
          </ac:spMkLst>
        </pc:spChg>
        <pc:spChg chg="mod">
          <ac:chgData name="Dennis Broere" userId="a7e99804-a4d9-4e0f-a2fc-b46313fa3a66" providerId="ADAL" clId="{8A64E084-957C-4547-8B5D-49C7892CA42A}" dt="2023-06-12T15:18:02.962" v="1415" actId="20577"/>
          <ac:spMkLst>
            <pc:docMk/>
            <pc:sldMk cId="4289106543" sldId="1637155865"/>
            <ac:spMk id="9" creationId="{00000000-0000-0000-0000-000000000000}"/>
          </ac:spMkLst>
        </pc:spChg>
        <pc:spChg chg="add del mod">
          <ac:chgData name="Dennis Broere" userId="a7e99804-a4d9-4e0f-a2fc-b46313fa3a66" providerId="ADAL" clId="{8A64E084-957C-4547-8B5D-49C7892CA42A}" dt="2023-06-12T10:31:20.742" v="1082" actId="478"/>
          <ac:spMkLst>
            <pc:docMk/>
            <pc:sldMk cId="4289106543" sldId="1637155865"/>
            <ac:spMk id="17" creationId="{1A158E40-4E3C-09B1-F034-25E505B86CCD}"/>
          </ac:spMkLst>
        </pc:spChg>
      </pc:sldChg>
      <pc:sldChg chg="modSp add mod">
        <pc:chgData name="Dennis Broere" userId="a7e99804-a4d9-4e0f-a2fc-b46313fa3a66" providerId="ADAL" clId="{8A64E084-957C-4547-8B5D-49C7892CA42A}" dt="2023-06-12T11:10:24.194" v="1382" actId="20577"/>
        <pc:sldMkLst>
          <pc:docMk/>
          <pc:sldMk cId="2934125850" sldId="1637155866"/>
        </pc:sldMkLst>
        <pc:spChg chg="mod">
          <ac:chgData name="Dennis Broere" userId="a7e99804-a4d9-4e0f-a2fc-b46313fa3a66" providerId="ADAL" clId="{8A64E084-957C-4547-8B5D-49C7892CA42A}" dt="2023-06-12T11:01:38.392" v="1279" actId="20577"/>
          <ac:spMkLst>
            <pc:docMk/>
            <pc:sldMk cId="2934125850" sldId="1637155866"/>
            <ac:spMk id="2" creationId="{0842D13A-3950-4DB7-8966-646BC92A70A8}"/>
          </ac:spMkLst>
        </pc:spChg>
        <pc:spChg chg="mod">
          <ac:chgData name="Dennis Broere" userId="a7e99804-a4d9-4e0f-a2fc-b46313fa3a66" providerId="ADAL" clId="{8A64E084-957C-4547-8B5D-49C7892CA42A}" dt="2023-06-12T11:10:24.194" v="1382" actId="20577"/>
          <ac:spMkLst>
            <pc:docMk/>
            <pc:sldMk cId="2934125850" sldId="1637155866"/>
            <ac:spMk id="12" creationId="{C552976B-33E9-46C0-94AE-21B7F0B52089}"/>
          </ac:spMkLst>
        </pc:spChg>
      </pc:sldChg>
      <pc:sldChg chg="del">
        <pc:chgData name="Dennis Broere" userId="a7e99804-a4d9-4e0f-a2fc-b46313fa3a66" providerId="ADAL" clId="{8A64E084-957C-4547-8B5D-49C7892CA42A}" dt="2023-06-12T10:37:24.577" v="1247" actId="2696"/>
        <pc:sldMkLst>
          <pc:docMk/>
          <pc:sldMk cId="3839927379" sldId="1637155866"/>
        </pc:sldMkLst>
      </pc:sldChg>
      <pc:sldChg chg="addSp delSp modSp mod">
        <pc:chgData name="Dennis Broere" userId="a7e99804-a4d9-4e0f-a2fc-b46313fa3a66" providerId="ADAL" clId="{8A64E084-957C-4547-8B5D-49C7892CA42A}" dt="2023-06-13T11:58:56.319" v="2934" actId="5793"/>
        <pc:sldMkLst>
          <pc:docMk/>
          <pc:sldMk cId="4125623151" sldId="1637155867"/>
        </pc:sldMkLst>
        <pc:spChg chg="del mod">
          <ac:chgData name="Dennis Broere" userId="a7e99804-a4d9-4e0f-a2fc-b46313fa3a66" providerId="ADAL" clId="{8A64E084-957C-4547-8B5D-49C7892CA42A}" dt="2023-06-13T11:29:47.698" v="1657" actId="21"/>
          <ac:spMkLst>
            <pc:docMk/>
            <pc:sldMk cId="4125623151" sldId="1637155867"/>
            <ac:spMk id="4" creationId="{4628AF35-CA2D-44BC-8744-B27A219B9D9D}"/>
          </ac:spMkLst>
        </pc:spChg>
        <pc:spChg chg="add mod">
          <ac:chgData name="Dennis Broere" userId="a7e99804-a4d9-4e0f-a2fc-b46313fa3a66" providerId="ADAL" clId="{8A64E084-957C-4547-8B5D-49C7892CA42A}" dt="2023-06-13T11:30:01.189" v="1818" actId="1036"/>
          <ac:spMkLst>
            <pc:docMk/>
            <pc:sldMk cId="4125623151" sldId="1637155867"/>
            <ac:spMk id="9" creationId="{803A4DAF-732A-7311-AAA7-527E03772980}"/>
          </ac:spMkLst>
        </pc:spChg>
        <pc:spChg chg="mod">
          <ac:chgData name="Dennis Broere" userId="a7e99804-a4d9-4e0f-a2fc-b46313fa3a66" providerId="ADAL" clId="{8A64E084-957C-4547-8B5D-49C7892CA42A}" dt="2023-06-13T11:58:56.319" v="2934" actId="5793"/>
          <ac:spMkLst>
            <pc:docMk/>
            <pc:sldMk cId="4125623151" sldId="1637155867"/>
            <ac:spMk id="10" creationId="{2DD6D13A-7947-4C3D-AADD-95E75E1FD3A3}"/>
          </ac:spMkLst>
        </pc:spChg>
        <pc:spChg chg="del">
          <ac:chgData name="Dennis Broere" userId="a7e99804-a4d9-4e0f-a2fc-b46313fa3a66" providerId="ADAL" clId="{8A64E084-957C-4547-8B5D-49C7892CA42A}" dt="2023-06-12T15:19:11.365" v="1430" actId="478"/>
          <ac:spMkLst>
            <pc:docMk/>
            <pc:sldMk cId="4125623151" sldId="1637155867"/>
            <ac:spMk id="17" creationId="{F5C6F765-D306-4A81-A23C-6265C0063967}"/>
          </ac:spMkLst>
        </pc:spChg>
        <pc:spChg chg="mod">
          <ac:chgData name="Dennis Broere" userId="a7e99804-a4d9-4e0f-a2fc-b46313fa3a66" providerId="ADAL" clId="{8A64E084-957C-4547-8B5D-49C7892CA42A}" dt="2023-06-12T15:19:09.851" v="1429" actId="1076"/>
          <ac:spMkLst>
            <pc:docMk/>
            <pc:sldMk cId="4125623151" sldId="1637155867"/>
            <ac:spMk id="40" creationId="{6B2ED5A4-1361-4FA3-8660-73FB91667C16}"/>
          </ac:spMkLst>
        </pc:spChg>
        <pc:spChg chg="del">
          <ac:chgData name="Dennis Broere" userId="a7e99804-a4d9-4e0f-a2fc-b46313fa3a66" providerId="ADAL" clId="{8A64E084-957C-4547-8B5D-49C7892CA42A}" dt="2023-06-12T15:19:00.697" v="1428" actId="478"/>
          <ac:spMkLst>
            <pc:docMk/>
            <pc:sldMk cId="4125623151" sldId="1637155867"/>
            <ac:spMk id="41" creationId="{F1254332-D96E-4A36-A4E4-0EADCED606C8}"/>
          </ac:spMkLst>
        </pc:spChg>
        <pc:grpChg chg="del">
          <ac:chgData name="Dennis Broere" userId="a7e99804-a4d9-4e0f-a2fc-b46313fa3a66" providerId="ADAL" clId="{8A64E084-957C-4547-8B5D-49C7892CA42A}" dt="2023-06-13T11:29:09.425" v="1590" actId="478"/>
          <ac:grpSpMkLst>
            <pc:docMk/>
            <pc:sldMk cId="4125623151" sldId="1637155867"/>
            <ac:grpSpMk id="44" creationId="{A7CDF447-A57D-4B0C-BC3E-2DA9D7C9E217}"/>
          </ac:grpSpMkLst>
        </pc:grpChg>
        <pc:picChg chg="add del">
          <ac:chgData name="Dennis Broere" userId="a7e99804-a4d9-4e0f-a2fc-b46313fa3a66" providerId="ADAL" clId="{8A64E084-957C-4547-8B5D-49C7892CA42A}" dt="2023-06-13T11:29:22.901" v="1651" actId="22"/>
          <ac:picMkLst>
            <pc:docMk/>
            <pc:sldMk cId="4125623151" sldId="1637155867"/>
            <ac:picMk id="5" creationId="{E6C0567A-0F29-C86E-5547-C3F37A275715}"/>
          </ac:picMkLst>
        </pc:picChg>
        <pc:picChg chg="add mod">
          <ac:chgData name="Dennis Broere" userId="a7e99804-a4d9-4e0f-a2fc-b46313fa3a66" providerId="ADAL" clId="{8A64E084-957C-4547-8B5D-49C7892CA42A}" dt="2023-06-13T11:30:08.126" v="1820" actId="14100"/>
          <ac:picMkLst>
            <pc:docMk/>
            <pc:sldMk cId="4125623151" sldId="1637155867"/>
            <ac:picMk id="8" creationId="{6E32ED65-B12A-886B-9D9F-41AC49C834ED}"/>
          </ac:picMkLst>
        </pc:picChg>
        <pc:picChg chg="add mod">
          <ac:chgData name="Dennis Broere" userId="a7e99804-a4d9-4e0f-a2fc-b46313fa3a66" providerId="ADAL" clId="{8A64E084-957C-4547-8B5D-49C7892CA42A}" dt="2023-06-13T11:30:01.189" v="1818" actId="1036"/>
          <ac:picMkLst>
            <pc:docMk/>
            <pc:sldMk cId="4125623151" sldId="1637155867"/>
            <ac:picMk id="11" creationId="{D83CE553-92F7-9AAF-18DE-A2CFF4045488}"/>
          </ac:picMkLst>
        </pc:picChg>
        <pc:picChg chg="add mod">
          <ac:chgData name="Dennis Broere" userId="a7e99804-a4d9-4e0f-a2fc-b46313fa3a66" providerId="ADAL" clId="{8A64E084-957C-4547-8B5D-49C7892CA42A}" dt="2023-06-13T11:30:01.189" v="1818" actId="1036"/>
          <ac:picMkLst>
            <pc:docMk/>
            <pc:sldMk cId="4125623151" sldId="1637155867"/>
            <ac:picMk id="12" creationId="{259BB48C-B274-5630-4060-972EC708D910}"/>
          </ac:picMkLst>
        </pc:picChg>
        <pc:picChg chg="del mod">
          <ac:chgData name="Dennis Broere" userId="a7e99804-a4d9-4e0f-a2fc-b46313fa3a66" providerId="ADAL" clId="{8A64E084-957C-4547-8B5D-49C7892CA42A}" dt="2023-06-13T11:29:47.698" v="1657" actId="21"/>
          <ac:picMkLst>
            <pc:docMk/>
            <pc:sldMk cId="4125623151" sldId="1637155867"/>
            <ac:picMk id="46" creationId="{A233DB2F-A553-4384-85ED-66A28D2A4397}"/>
          </ac:picMkLst>
        </pc:picChg>
        <pc:picChg chg="del mod">
          <ac:chgData name="Dennis Broere" userId="a7e99804-a4d9-4e0f-a2fc-b46313fa3a66" providerId="ADAL" clId="{8A64E084-957C-4547-8B5D-49C7892CA42A}" dt="2023-06-13T11:29:47.698" v="1657" actId="21"/>
          <ac:picMkLst>
            <pc:docMk/>
            <pc:sldMk cId="4125623151" sldId="1637155867"/>
            <ac:picMk id="48" creationId="{741333A7-7C18-4A07-BCB3-547068586E72}"/>
          </ac:picMkLst>
        </pc:picChg>
        <pc:cxnChg chg="mod">
          <ac:chgData name="Dennis Broere" userId="a7e99804-a4d9-4e0f-a2fc-b46313fa3a66" providerId="ADAL" clId="{8A64E084-957C-4547-8B5D-49C7892CA42A}" dt="2023-06-13T11:29:09.425" v="1590" actId="478"/>
          <ac:cxnSpMkLst>
            <pc:docMk/>
            <pc:sldMk cId="4125623151" sldId="1637155867"/>
            <ac:cxnSpMk id="23" creationId="{4231C8DD-72C0-45E4-8506-9207C12A39F4}"/>
          </ac:cxnSpMkLst>
        </pc:cxnChg>
        <pc:cxnChg chg="mod">
          <ac:chgData name="Dennis Broere" userId="a7e99804-a4d9-4e0f-a2fc-b46313fa3a66" providerId="ADAL" clId="{8A64E084-957C-4547-8B5D-49C7892CA42A}" dt="2023-06-13T11:29:09.425" v="1590" actId="478"/>
          <ac:cxnSpMkLst>
            <pc:docMk/>
            <pc:sldMk cId="4125623151" sldId="1637155867"/>
            <ac:cxnSpMk id="30" creationId="{47E362D3-B157-4750-AFCA-8E13398B4516}"/>
          </ac:cxnSpMkLst>
        </pc:cxnChg>
        <pc:cxnChg chg="mod">
          <ac:chgData name="Dennis Broere" userId="a7e99804-a4d9-4e0f-a2fc-b46313fa3a66" providerId="ADAL" clId="{8A64E084-957C-4547-8B5D-49C7892CA42A}" dt="2023-06-13T11:29:09.425" v="1590" actId="478"/>
          <ac:cxnSpMkLst>
            <pc:docMk/>
            <pc:sldMk cId="4125623151" sldId="1637155867"/>
            <ac:cxnSpMk id="32" creationId="{911AFA35-94EC-4F59-9326-C0960CB200B2}"/>
          </ac:cxnSpMkLst>
        </pc:cxnChg>
        <pc:cxnChg chg="mod">
          <ac:chgData name="Dennis Broere" userId="a7e99804-a4d9-4e0f-a2fc-b46313fa3a66" providerId="ADAL" clId="{8A64E084-957C-4547-8B5D-49C7892CA42A}" dt="2023-06-13T11:29:09.425" v="1590" actId="478"/>
          <ac:cxnSpMkLst>
            <pc:docMk/>
            <pc:sldMk cId="4125623151" sldId="1637155867"/>
            <ac:cxnSpMk id="36" creationId="{0F693375-D74B-4213-B11F-6B4C86202C09}"/>
          </ac:cxnSpMkLst>
        </pc:cxnChg>
        <pc:cxnChg chg="mod">
          <ac:chgData name="Dennis Broere" userId="a7e99804-a4d9-4e0f-a2fc-b46313fa3a66" providerId="ADAL" clId="{8A64E084-957C-4547-8B5D-49C7892CA42A}" dt="2023-06-13T11:29:09.425" v="1590" actId="478"/>
          <ac:cxnSpMkLst>
            <pc:docMk/>
            <pc:sldMk cId="4125623151" sldId="1637155867"/>
            <ac:cxnSpMk id="38" creationId="{2A3B966D-FC1F-4712-8048-D3EE8CB60F72}"/>
          </ac:cxnSpMkLst>
        </pc:cxnChg>
      </pc:sldChg>
      <pc:sldChg chg="del">
        <pc:chgData name="Dennis Broere" userId="a7e99804-a4d9-4e0f-a2fc-b46313fa3a66" providerId="ADAL" clId="{8A64E084-957C-4547-8B5D-49C7892CA42A}" dt="2023-06-13T11:33:24.016" v="1902" actId="47"/>
        <pc:sldMkLst>
          <pc:docMk/>
          <pc:sldMk cId="3803354121" sldId="1637155868"/>
        </pc:sldMkLst>
      </pc:sldChg>
      <pc:sldChg chg="addSp delSp modSp new mod ord">
        <pc:chgData name="Dennis Broere" userId="a7e99804-a4d9-4e0f-a2fc-b46313fa3a66" providerId="ADAL" clId="{8A64E084-957C-4547-8B5D-49C7892CA42A}" dt="2023-06-12T10:19:16.226" v="806" actId="6549"/>
        <pc:sldMkLst>
          <pc:docMk/>
          <pc:sldMk cId="426670572" sldId="1637155869"/>
        </pc:sldMkLst>
        <pc:spChg chg="mod">
          <ac:chgData name="Dennis Broere" userId="a7e99804-a4d9-4e0f-a2fc-b46313fa3a66" providerId="ADAL" clId="{8A64E084-957C-4547-8B5D-49C7892CA42A}" dt="2023-06-12T09:59:11.033" v="321" actId="404"/>
          <ac:spMkLst>
            <pc:docMk/>
            <pc:sldMk cId="426670572" sldId="1637155869"/>
            <ac:spMk id="2" creationId="{90770ED9-1DB7-CDE1-05B1-AAA6425A33A2}"/>
          </ac:spMkLst>
        </pc:spChg>
        <pc:spChg chg="mod">
          <ac:chgData name="Dennis Broere" userId="a7e99804-a4d9-4e0f-a2fc-b46313fa3a66" providerId="ADAL" clId="{8A64E084-957C-4547-8B5D-49C7892CA42A}" dt="2023-06-12T10:19:16.226" v="806" actId="6549"/>
          <ac:spMkLst>
            <pc:docMk/>
            <pc:sldMk cId="426670572" sldId="1637155869"/>
            <ac:spMk id="3" creationId="{B9213B09-F2CA-4750-84EA-35F6382897D5}"/>
          </ac:spMkLst>
        </pc:spChg>
        <pc:picChg chg="add del mod">
          <ac:chgData name="Dennis Broere" userId="a7e99804-a4d9-4e0f-a2fc-b46313fa3a66" providerId="ADAL" clId="{8A64E084-957C-4547-8B5D-49C7892CA42A}" dt="2023-06-12T10:00:59.486" v="373"/>
          <ac:picMkLst>
            <pc:docMk/>
            <pc:sldMk cId="426670572" sldId="1637155869"/>
            <ac:picMk id="2050" creationId="{C422F31D-AD69-A823-3751-FC6F272F50C2}"/>
          </ac:picMkLst>
        </pc:picChg>
        <pc:picChg chg="add mod">
          <ac:chgData name="Dennis Broere" userId="a7e99804-a4d9-4e0f-a2fc-b46313fa3a66" providerId="ADAL" clId="{8A64E084-957C-4547-8B5D-49C7892CA42A}" dt="2023-06-12T10:01:05.706" v="375" actId="14100"/>
          <ac:picMkLst>
            <pc:docMk/>
            <pc:sldMk cId="426670572" sldId="1637155869"/>
            <ac:picMk id="2052" creationId="{B594FDFA-163D-A04B-AD96-D85C188F36A5}"/>
          </ac:picMkLst>
        </pc:picChg>
      </pc:sldChg>
      <pc:sldChg chg="modSp mod ord">
        <pc:chgData name="Dennis Broere" userId="a7e99804-a4d9-4e0f-a2fc-b46313fa3a66" providerId="ADAL" clId="{8A64E084-957C-4547-8B5D-49C7892CA42A}" dt="2023-06-12T11:03:54.514" v="1293" actId="20577"/>
        <pc:sldMkLst>
          <pc:docMk/>
          <pc:sldMk cId="4195320005" sldId="1637155870"/>
        </pc:sldMkLst>
        <pc:spChg chg="mod">
          <ac:chgData name="Dennis Broere" userId="a7e99804-a4d9-4e0f-a2fc-b46313fa3a66" providerId="ADAL" clId="{8A64E084-957C-4547-8B5D-49C7892CA42A}" dt="2023-06-12T10:27:37.873" v="1043" actId="20577"/>
          <ac:spMkLst>
            <pc:docMk/>
            <pc:sldMk cId="4195320005" sldId="1637155870"/>
            <ac:spMk id="71" creationId="{EA502AAC-FC39-4FC7-8456-F2260B5FA010}"/>
          </ac:spMkLst>
        </pc:spChg>
        <pc:spChg chg="mod">
          <ac:chgData name="Dennis Broere" userId="a7e99804-a4d9-4e0f-a2fc-b46313fa3a66" providerId="ADAL" clId="{8A64E084-957C-4547-8B5D-49C7892CA42A}" dt="2023-06-12T11:03:54.514" v="1293" actId="20577"/>
          <ac:spMkLst>
            <pc:docMk/>
            <pc:sldMk cId="4195320005" sldId="1637155870"/>
            <ac:spMk id="73" creationId="{526FEFCD-29AE-4B51-A5DC-F4F3A430F531}"/>
          </ac:spMkLst>
        </pc:spChg>
      </pc:sldChg>
      <pc:sldChg chg="addSp delSp modSp add mod ord">
        <pc:chgData name="Dennis Broere" userId="a7e99804-a4d9-4e0f-a2fc-b46313fa3a66" providerId="ADAL" clId="{8A64E084-957C-4547-8B5D-49C7892CA42A}" dt="2023-06-13T11:56:54.737" v="2930" actId="478"/>
        <pc:sldMkLst>
          <pc:docMk/>
          <pc:sldMk cId="997515580" sldId="1637155871"/>
        </pc:sldMkLst>
        <pc:spChg chg="del mod">
          <ac:chgData name="Dennis Broere" userId="a7e99804-a4d9-4e0f-a2fc-b46313fa3a66" providerId="ADAL" clId="{8A64E084-957C-4547-8B5D-49C7892CA42A}" dt="2023-06-13T11:56:33.178" v="2925" actId="478"/>
          <ac:spMkLst>
            <pc:docMk/>
            <pc:sldMk cId="997515580" sldId="1637155871"/>
            <ac:spMk id="2" creationId="{973CBE11-F841-45AC-94F9-F381EF3C0A01}"/>
          </ac:spMkLst>
        </pc:spChg>
        <pc:spChg chg="add del mod">
          <ac:chgData name="Dennis Broere" userId="a7e99804-a4d9-4e0f-a2fc-b46313fa3a66" providerId="ADAL" clId="{8A64E084-957C-4547-8B5D-49C7892CA42A}" dt="2023-06-13T11:33:15.971" v="1901"/>
          <ac:spMkLst>
            <pc:docMk/>
            <pc:sldMk cId="997515580" sldId="1637155871"/>
            <ac:spMk id="3" creationId="{002EE614-D8E2-916D-869C-90249E393B34}"/>
          </ac:spMkLst>
        </pc:spChg>
        <pc:spChg chg="add mod">
          <ac:chgData name="Dennis Broere" userId="a7e99804-a4d9-4e0f-a2fc-b46313fa3a66" providerId="ADAL" clId="{8A64E084-957C-4547-8B5D-49C7892CA42A}" dt="2023-06-13T11:42:22.347" v="2126" actId="552"/>
          <ac:spMkLst>
            <pc:docMk/>
            <pc:sldMk cId="997515580" sldId="1637155871"/>
            <ac:spMk id="6" creationId="{1C6B333E-D0B6-669C-5D35-5CB070C8EA39}"/>
          </ac:spMkLst>
        </pc:spChg>
        <pc:spChg chg="add mod">
          <ac:chgData name="Dennis Broere" userId="a7e99804-a4d9-4e0f-a2fc-b46313fa3a66" providerId="ADAL" clId="{8A64E084-957C-4547-8B5D-49C7892CA42A}" dt="2023-06-13T11:42:22.347" v="2126" actId="552"/>
          <ac:spMkLst>
            <pc:docMk/>
            <pc:sldMk cId="997515580" sldId="1637155871"/>
            <ac:spMk id="7" creationId="{8ECB0DFD-D5CD-21DB-E452-68B935EF0DE6}"/>
          </ac:spMkLst>
        </pc:spChg>
        <pc:spChg chg="add del mod">
          <ac:chgData name="Dennis Broere" userId="a7e99804-a4d9-4e0f-a2fc-b46313fa3a66" providerId="ADAL" clId="{8A64E084-957C-4547-8B5D-49C7892CA42A}" dt="2023-06-12T15:24:08.054" v="1482" actId="22"/>
          <ac:spMkLst>
            <pc:docMk/>
            <pc:sldMk cId="997515580" sldId="1637155871"/>
            <ac:spMk id="8" creationId="{3ACC1BAF-DECA-50D1-CC26-6C6AC115719F}"/>
          </ac:spMkLst>
        </pc:spChg>
        <pc:spChg chg="add mod">
          <ac:chgData name="Dennis Broere" userId="a7e99804-a4d9-4e0f-a2fc-b46313fa3a66" providerId="ADAL" clId="{8A64E084-957C-4547-8B5D-49C7892CA42A}" dt="2023-06-13T11:42:22.347" v="2126" actId="552"/>
          <ac:spMkLst>
            <pc:docMk/>
            <pc:sldMk cId="997515580" sldId="1637155871"/>
            <ac:spMk id="8" creationId="{420466B8-387F-4F76-E555-0AE8766894AA}"/>
          </ac:spMkLst>
        </pc:spChg>
        <pc:spChg chg="del mod">
          <ac:chgData name="Dennis Broere" userId="a7e99804-a4d9-4e0f-a2fc-b46313fa3a66" providerId="ADAL" clId="{8A64E084-957C-4547-8B5D-49C7892CA42A}" dt="2023-06-12T15:24:02.366" v="1481" actId="478"/>
          <ac:spMkLst>
            <pc:docMk/>
            <pc:sldMk cId="997515580" sldId="1637155871"/>
            <ac:spMk id="10" creationId="{2DD6D13A-7947-4C3D-AADD-95E75E1FD3A3}"/>
          </ac:spMkLst>
        </pc:spChg>
        <pc:spChg chg="add mod">
          <ac:chgData name="Dennis Broere" userId="a7e99804-a4d9-4e0f-a2fc-b46313fa3a66" providerId="ADAL" clId="{8A64E084-957C-4547-8B5D-49C7892CA42A}" dt="2023-06-13T11:56:50.593" v="2929"/>
          <ac:spMkLst>
            <pc:docMk/>
            <pc:sldMk cId="997515580" sldId="1637155871"/>
            <ac:spMk id="10" creationId="{588DDB72-9B19-76CF-BACA-CA4A9510FE9A}"/>
          </ac:spMkLst>
        </pc:spChg>
        <pc:spChg chg="add del mod">
          <ac:chgData name="Dennis Broere" userId="a7e99804-a4d9-4e0f-a2fc-b46313fa3a66" providerId="ADAL" clId="{8A64E084-957C-4547-8B5D-49C7892CA42A}" dt="2023-06-13T11:56:54.737" v="2930" actId="478"/>
          <ac:spMkLst>
            <pc:docMk/>
            <pc:sldMk cId="997515580" sldId="1637155871"/>
            <ac:spMk id="12" creationId="{5B5D0B19-A792-0151-E452-19EB1023E486}"/>
          </ac:spMkLst>
        </pc:spChg>
        <pc:grpChg chg="del">
          <ac:chgData name="Dennis Broere" userId="a7e99804-a4d9-4e0f-a2fc-b46313fa3a66" providerId="ADAL" clId="{8A64E084-957C-4547-8B5D-49C7892CA42A}" dt="2023-06-12T15:23:17.688" v="1473" actId="478"/>
          <ac:grpSpMkLst>
            <pc:docMk/>
            <pc:sldMk cId="997515580" sldId="1637155871"/>
            <ac:grpSpMk id="44" creationId="{A7CDF447-A57D-4B0C-BC3E-2DA9D7C9E217}"/>
          </ac:grpSpMkLst>
        </pc:grpChg>
        <pc:picChg chg="add del mod">
          <ac:chgData name="Dennis Broere" userId="a7e99804-a4d9-4e0f-a2fc-b46313fa3a66" providerId="ADAL" clId="{8A64E084-957C-4547-8B5D-49C7892CA42A}" dt="2023-06-12T15:23:38.742" v="1480" actId="478"/>
          <ac:picMkLst>
            <pc:docMk/>
            <pc:sldMk cId="997515580" sldId="1637155871"/>
            <ac:picMk id="5" creationId="{9529998C-DB2F-600B-C864-8046874D5A33}"/>
          </ac:picMkLst>
        </pc:picChg>
        <pc:picChg chg="add del mod">
          <ac:chgData name="Dennis Broere" userId="a7e99804-a4d9-4e0f-a2fc-b46313fa3a66" providerId="ADAL" clId="{8A64E084-957C-4547-8B5D-49C7892CA42A}" dt="2023-06-13T11:41:48.911" v="2122" actId="478"/>
          <ac:picMkLst>
            <pc:docMk/>
            <pc:sldMk cId="997515580" sldId="1637155871"/>
            <ac:picMk id="5" creationId="{A614A302-A77A-F077-0C74-7B82020D52D7}"/>
          </ac:picMkLst>
        </pc:picChg>
        <pc:picChg chg="del">
          <ac:chgData name="Dennis Broere" userId="a7e99804-a4d9-4e0f-a2fc-b46313fa3a66" providerId="ADAL" clId="{8A64E084-957C-4547-8B5D-49C7892CA42A}" dt="2023-06-12T15:23:16.769" v="1472" actId="478"/>
          <ac:picMkLst>
            <pc:docMk/>
            <pc:sldMk cId="997515580" sldId="1637155871"/>
            <ac:picMk id="6" creationId="{69FE2D54-79C2-4AF5-B469-D51DB17393F7}"/>
          </ac:picMkLst>
        </pc:picChg>
        <pc:picChg chg="add mod ord modCrop">
          <ac:chgData name="Dennis Broere" userId="a7e99804-a4d9-4e0f-a2fc-b46313fa3a66" providerId="ADAL" clId="{8A64E084-957C-4547-8B5D-49C7892CA42A}" dt="2023-06-13T11:37:58.744" v="1985" actId="732"/>
          <ac:picMkLst>
            <pc:docMk/>
            <pc:sldMk cId="997515580" sldId="1637155871"/>
            <ac:picMk id="11" creationId="{74BD4481-F50A-9A04-3711-2C88AED7D94A}"/>
          </ac:picMkLst>
        </pc:picChg>
        <pc:picChg chg="del">
          <ac:chgData name="Dennis Broere" userId="a7e99804-a4d9-4e0f-a2fc-b46313fa3a66" providerId="ADAL" clId="{8A64E084-957C-4547-8B5D-49C7892CA42A}" dt="2023-06-12T15:23:18.930" v="1474" actId="478"/>
          <ac:picMkLst>
            <pc:docMk/>
            <pc:sldMk cId="997515580" sldId="1637155871"/>
            <ac:picMk id="46" creationId="{A233DB2F-A553-4384-85ED-66A28D2A4397}"/>
          </ac:picMkLst>
        </pc:picChg>
        <pc:picChg chg="del mod">
          <ac:chgData name="Dennis Broere" userId="a7e99804-a4d9-4e0f-a2fc-b46313fa3a66" providerId="ADAL" clId="{8A64E084-957C-4547-8B5D-49C7892CA42A}" dt="2023-06-12T15:23:19.520" v="1476" actId="478"/>
          <ac:picMkLst>
            <pc:docMk/>
            <pc:sldMk cId="997515580" sldId="1637155871"/>
            <ac:picMk id="48" creationId="{741333A7-7C18-4A07-BCB3-547068586E72}"/>
          </ac:picMkLst>
        </pc:picChg>
        <pc:cxnChg chg="mod">
          <ac:chgData name="Dennis Broere" userId="a7e99804-a4d9-4e0f-a2fc-b46313fa3a66" providerId="ADAL" clId="{8A64E084-957C-4547-8B5D-49C7892CA42A}" dt="2023-06-12T15:23:17.688" v="1473" actId="478"/>
          <ac:cxnSpMkLst>
            <pc:docMk/>
            <pc:sldMk cId="997515580" sldId="1637155871"/>
            <ac:cxnSpMk id="23" creationId="{4231C8DD-72C0-45E4-8506-9207C12A39F4}"/>
          </ac:cxnSpMkLst>
        </pc:cxnChg>
        <pc:cxnChg chg="mod">
          <ac:chgData name="Dennis Broere" userId="a7e99804-a4d9-4e0f-a2fc-b46313fa3a66" providerId="ADAL" clId="{8A64E084-957C-4547-8B5D-49C7892CA42A}" dt="2023-06-12T15:23:17.688" v="1473" actId="478"/>
          <ac:cxnSpMkLst>
            <pc:docMk/>
            <pc:sldMk cId="997515580" sldId="1637155871"/>
            <ac:cxnSpMk id="30" creationId="{47E362D3-B157-4750-AFCA-8E13398B4516}"/>
          </ac:cxnSpMkLst>
        </pc:cxnChg>
        <pc:cxnChg chg="mod">
          <ac:chgData name="Dennis Broere" userId="a7e99804-a4d9-4e0f-a2fc-b46313fa3a66" providerId="ADAL" clId="{8A64E084-957C-4547-8B5D-49C7892CA42A}" dt="2023-06-12T15:23:17.688" v="1473" actId="478"/>
          <ac:cxnSpMkLst>
            <pc:docMk/>
            <pc:sldMk cId="997515580" sldId="1637155871"/>
            <ac:cxnSpMk id="32" creationId="{911AFA35-94EC-4F59-9326-C0960CB200B2}"/>
          </ac:cxnSpMkLst>
        </pc:cxnChg>
        <pc:cxnChg chg="mod">
          <ac:chgData name="Dennis Broere" userId="a7e99804-a4d9-4e0f-a2fc-b46313fa3a66" providerId="ADAL" clId="{8A64E084-957C-4547-8B5D-49C7892CA42A}" dt="2023-06-12T15:23:17.688" v="1473" actId="478"/>
          <ac:cxnSpMkLst>
            <pc:docMk/>
            <pc:sldMk cId="997515580" sldId="1637155871"/>
            <ac:cxnSpMk id="36" creationId="{0F693375-D74B-4213-B11F-6B4C86202C09}"/>
          </ac:cxnSpMkLst>
        </pc:cxnChg>
        <pc:cxnChg chg="mod">
          <ac:chgData name="Dennis Broere" userId="a7e99804-a4d9-4e0f-a2fc-b46313fa3a66" providerId="ADAL" clId="{8A64E084-957C-4547-8B5D-49C7892CA42A}" dt="2023-06-12T15:23:17.688" v="1473" actId="478"/>
          <ac:cxnSpMkLst>
            <pc:docMk/>
            <pc:sldMk cId="997515580" sldId="1637155871"/>
            <ac:cxnSpMk id="38" creationId="{2A3B966D-FC1F-4712-8048-D3EE8CB60F72}"/>
          </ac:cxnSpMkLst>
        </pc:cxnChg>
      </pc:sldChg>
      <pc:sldChg chg="modSp del mod">
        <pc:chgData name="Dennis Broere" userId="a7e99804-a4d9-4e0f-a2fc-b46313fa3a66" providerId="ADAL" clId="{8A64E084-957C-4547-8B5D-49C7892CA42A}" dt="2023-06-12T10:28:11.048" v="1045" actId="47"/>
        <pc:sldMkLst>
          <pc:docMk/>
          <pc:sldMk cId="3885591290" sldId="1637155871"/>
        </pc:sldMkLst>
        <pc:spChg chg="mod">
          <ac:chgData name="Dennis Broere" userId="a7e99804-a4d9-4e0f-a2fc-b46313fa3a66" providerId="ADAL" clId="{8A64E084-957C-4547-8B5D-49C7892CA42A}" dt="2023-06-12T10:18:33.970" v="789" actId="20577"/>
          <ac:spMkLst>
            <pc:docMk/>
            <pc:sldMk cId="3885591290" sldId="1637155871"/>
            <ac:spMk id="71" creationId="{F2F139C4-D251-48BB-ABD7-33E1A56DBD89}"/>
          </ac:spMkLst>
        </pc:spChg>
        <pc:spChg chg="mod">
          <ac:chgData name="Dennis Broere" userId="a7e99804-a4d9-4e0f-a2fc-b46313fa3a66" providerId="ADAL" clId="{8A64E084-957C-4547-8B5D-49C7892CA42A}" dt="2023-06-12T10:17:38.459" v="781" actId="27636"/>
          <ac:spMkLst>
            <pc:docMk/>
            <pc:sldMk cId="3885591290" sldId="1637155871"/>
            <ac:spMk id="73" creationId="{5C6D940E-E7C5-4CA8-B1FD-5897D78CE471}"/>
          </ac:spMkLst>
        </pc:spChg>
      </pc:sldChg>
      <pc:sldChg chg="del">
        <pc:chgData name="Dennis Broere" userId="a7e99804-a4d9-4e0f-a2fc-b46313fa3a66" providerId="ADAL" clId="{8A64E084-957C-4547-8B5D-49C7892CA42A}" dt="2023-06-12T10:31:53.925" v="1085" actId="47"/>
        <pc:sldMkLst>
          <pc:docMk/>
          <pc:sldMk cId="956474231" sldId="1637155872"/>
        </pc:sldMkLst>
      </pc:sldChg>
      <pc:sldChg chg="modSp new mod">
        <pc:chgData name="Dennis Broere" userId="a7e99804-a4d9-4e0f-a2fc-b46313fa3a66" providerId="ADAL" clId="{8A64E084-957C-4547-8B5D-49C7892CA42A}" dt="2023-06-13T12:05:15.166" v="3082" actId="404"/>
        <pc:sldMkLst>
          <pc:docMk/>
          <pc:sldMk cId="2206884024" sldId="1637155872"/>
        </pc:sldMkLst>
        <pc:spChg chg="mod">
          <ac:chgData name="Dennis Broere" userId="a7e99804-a4d9-4e0f-a2fc-b46313fa3a66" providerId="ADAL" clId="{8A64E084-957C-4547-8B5D-49C7892CA42A}" dt="2023-06-13T12:03:06.721" v="3056" actId="20577"/>
          <ac:spMkLst>
            <pc:docMk/>
            <pc:sldMk cId="2206884024" sldId="1637155872"/>
            <ac:spMk id="2" creationId="{491F7B76-2C61-3F2E-1F5F-6353A54760A5}"/>
          </ac:spMkLst>
        </pc:spChg>
        <pc:spChg chg="mod">
          <ac:chgData name="Dennis Broere" userId="a7e99804-a4d9-4e0f-a2fc-b46313fa3a66" providerId="ADAL" clId="{8A64E084-957C-4547-8B5D-49C7892CA42A}" dt="2023-06-13T12:05:15.166" v="3082" actId="404"/>
          <ac:spMkLst>
            <pc:docMk/>
            <pc:sldMk cId="2206884024" sldId="1637155872"/>
            <ac:spMk id="3" creationId="{B033E25C-99D8-30FD-6F6A-4FD8CD87EF22}"/>
          </ac:spMkLst>
        </pc:spChg>
      </pc:sldChg>
      <pc:sldChg chg="modSp new del mod">
        <pc:chgData name="Dennis Broere" userId="a7e99804-a4d9-4e0f-a2fc-b46313fa3a66" providerId="ADAL" clId="{8A64E084-957C-4547-8B5D-49C7892CA42A}" dt="2023-06-13T12:13:09.154" v="3083" actId="2696"/>
        <pc:sldMkLst>
          <pc:docMk/>
          <pc:sldMk cId="1639578665" sldId="1637155873"/>
        </pc:sldMkLst>
        <pc:spChg chg="mod">
          <ac:chgData name="Dennis Broere" userId="a7e99804-a4d9-4e0f-a2fc-b46313fa3a66" providerId="ADAL" clId="{8A64E084-957C-4547-8B5D-49C7892CA42A}" dt="2023-06-12T15:25:22.849" v="1574" actId="20577"/>
          <ac:spMkLst>
            <pc:docMk/>
            <pc:sldMk cId="1639578665" sldId="1637155873"/>
            <ac:spMk id="2" creationId="{3BAC0715-4F73-8ECA-B7B5-75CDC1FC5DE3}"/>
          </ac:spMkLst>
        </pc:spChg>
      </pc:sldChg>
      <pc:sldChg chg="modSp new mod">
        <pc:chgData name="Dennis Broere" userId="a7e99804-a4d9-4e0f-a2fc-b46313fa3a66" providerId="ADAL" clId="{8A64E084-957C-4547-8B5D-49C7892CA42A}" dt="2023-06-13T12:42:15.829" v="3757" actId="20577"/>
        <pc:sldMkLst>
          <pc:docMk/>
          <pc:sldMk cId="111868923" sldId="1637155874"/>
        </pc:sldMkLst>
        <pc:spChg chg="mod">
          <ac:chgData name="Dennis Broere" userId="a7e99804-a4d9-4e0f-a2fc-b46313fa3a66" providerId="ADAL" clId="{8A64E084-957C-4547-8B5D-49C7892CA42A}" dt="2023-06-13T11:43:44.865" v="2134" actId="20577"/>
          <ac:spMkLst>
            <pc:docMk/>
            <pc:sldMk cId="111868923" sldId="1637155874"/>
            <ac:spMk id="2" creationId="{F9DE3723-1317-DB5F-C0BD-8FD6FFF97478}"/>
          </ac:spMkLst>
        </pc:spChg>
        <pc:spChg chg="mod">
          <ac:chgData name="Dennis Broere" userId="a7e99804-a4d9-4e0f-a2fc-b46313fa3a66" providerId="ADAL" clId="{8A64E084-957C-4547-8B5D-49C7892CA42A}" dt="2023-06-13T12:42:15.829" v="3757" actId="20577"/>
          <ac:spMkLst>
            <pc:docMk/>
            <pc:sldMk cId="111868923" sldId="1637155874"/>
            <ac:spMk id="3" creationId="{64FB9BA6-7804-2AC5-11E6-4FBCDBC66C6A}"/>
          </ac:spMkLst>
        </pc:spChg>
      </pc:sldChg>
      <pc:sldChg chg="addSp delSp modSp new mod">
        <pc:chgData name="Dennis Broere" userId="a7e99804-a4d9-4e0f-a2fc-b46313fa3a66" providerId="ADAL" clId="{8A64E084-957C-4547-8B5D-49C7892CA42A}" dt="2023-06-13T12:32:13.489" v="3471" actId="20577"/>
        <pc:sldMkLst>
          <pc:docMk/>
          <pc:sldMk cId="3887733936" sldId="1637155875"/>
        </pc:sldMkLst>
        <pc:spChg chg="mod">
          <ac:chgData name="Dennis Broere" userId="a7e99804-a4d9-4e0f-a2fc-b46313fa3a66" providerId="ADAL" clId="{8A64E084-957C-4547-8B5D-49C7892CA42A}" dt="2023-06-13T12:32:13.489" v="3471" actId="20577"/>
          <ac:spMkLst>
            <pc:docMk/>
            <pc:sldMk cId="3887733936" sldId="1637155875"/>
            <ac:spMk id="2" creationId="{FD9C76F1-EF5E-B9E4-BE5D-13757E480640}"/>
          </ac:spMkLst>
        </pc:spChg>
        <pc:spChg chg="del">
          <ac:chgData name="Dennis Broere" userId="a7e99804-a4d9-4e0f-a2fc-b46313fa3a66" providerId="ADAL" clId="{8A64E084-957C-4547-8B5D-49C7892CA42A}" dt="2023-06-13T12:13:49.195" v="3098" actId="478"/>
          <ac:spMkLst>
            <pc:docMk/>
            <pc:sldMk cId="3887733936" sldId="1637155875"/>
            <ac:spMk id="3" creationId="{AAC08D25-16D5-2565-3FCB-5AD6946D0B48}"/>
          </ac:spMkLst>
        </pc:spChg>
        <pc:spChg chg="add mod">
          <ac:chgData name="Dennis Broere" userId="a7e99804-a4d9-4e0f-a2fc-b46313fa3a66" providerId="ADAL" clId="{8A64E084-957C-4547-8B5D-49C7892CA42A}" dt="2023-06-13T12:23:44.509" v="3269" actId="164"/>
          <ac:spMkLst>
            <pc:docMk/>
            <pc:sldMk cId="3887733936" sldId="1637155875"/>
            <ac:spMk id="5" creationId="{52C73B25-0844-CD14-D17C-E07E06E4C629}"/>
          </ac:spMkLst>
        </pc:spChg>
        <pc:spChg chg="add del mod">
          <ac:chgData name="Dennis Broere" userId="a7e99804-a4d9-4e0f-a2fc-b46313fa3a66" providerId="ADAL" clId="{8A64E084-957C-4547-8B5D-49C7892CA42A}" dt="2023-06-13T12:14:19.812" v="3103" actId="478"/>
          <ac:spMkLst>
            <pc:docMk/>
            <pc:sldMk cId="3887733936" sldId="1637155875"/>
            <ac:spMk id="6" creationId="{80A4197E-9432-3920-3543-C33B06E0E09B}"/>
          </ac:spMkLst>
        </pc:spChg>
        <pc:spChg chg="add mod">
          <ac:chgData name="Dennis Broere" userId="a7e99804-a4d9-4e0f-a2fc-b46313fa3a66" providerId="ADAL" clId="{8A64E084-957C-4547-8B5D-49C7892CA42A}" dt="2023-06-13T12:24:00.872" v="3271" actId="164"/>
          <ac:spMkLst>
            <pc:docMk/>
            <pc:sldMk cId="3887733936" sldId="1637155875"/>
            <ac:spMk id="7" creationId="{F9BC2ACB-4ECE-09B1-4758-2494F3AB5AA3}"/>
          </ac:spMkLst>
        </pc:spChg>
        <pc:spChg chg="add mod">
          <ac:chgData name="Dennis Broere" userId="a7e99804-a4d9-4e0f-a2fc-b46313fa3a66" providerId="ADAL" clId="{8A64E084-957C-4547-8B5D-49C7892CA42A}" dt="2023-06-13T12:23:53.304" v="3270" actId="164"/>
          <ac:spMkLst>
            <pc:docMk/>
            <pc:sldMk cId="3887733936" sldId="1637155875"/>
            <ac:spMk id="8" creationId="{2C0E95C9-150A-889D-B043-652882CAD59E}"/>
          </ac:spMkLst>
        </pc:spChg>
        <pc:spChg chg="add mod">
          <ac:chgData name="Dennis Broere" userId="a7e99804-a4d9-4e0f-a2fc-b46313fa3a66" providerId="ADAL" clId="{8A64E084-957C-4547-8B5D-49C7892CA42A}" dt="2023-06-13T12:24:08.392" v="3272" actId="164"/>
          <ac:spMkLst>
            <pc:docMk/>
            <pc:sldMk cId="3887733936" sldId="1637155875"/>
            <ac:spMk id="9" creationId="{442D66DB-8AB6-0925-7454-D6D1E244C8C6}"/>
          </ac:spMkLst>
        </pc:spChg>
        <pc:spChg chg="add mod">
          <ac:chgData name="Dennis Broere" userId="a7e99804-a4d9-4e0f-a2fc-b46313fa3a66" providerId="ADAL" clId="{8A64E084-957C-4547-8B5D-49C7892CA42A}" dt="2023-06-13T12:23:44.509" v="3269" actId="164"/>
          <ac:spMkLst>
            <pc:docMk/>
            <pc:sldMk cId="3887733936" sldId="1637155875"/>
            <ac:spMk id="10" creationId="{A4A4A6B0-8CCB-0AFA-316D-1449434C6D00}"/>
          </ac:spMkLst>
        </pc:spChg>
        <pc:spChg chg="add mod">
          <ac:chgData name="Dennis Broere" userId="a7e99804-a4d9-4e0f-a2fc-b46313fa3a66" providerId="ADAL" clId="{8A64E084-957C-4547-8B5D-49C7892CA42A}" dt="2023-06-13T12:24:00.872" v="3271" actId="164"/>
          <ac:spMkLst>
            <pc:docMk/>
            <pc:sldMk cId="3887733936" sldId="1637155875"/>
            <ac:spMk id="11" creationId="{43CC839F-F950-11FC-DCB5-FB9192F3FD4A}"/>
          </ac:spMkLst>
        </pc:spChg>
        <pc:spChg chg="add mod">
          <ac:chgData name="Dennis Broere" userId="a7e99804-a4d9-4e0f-a2fc-b46313fa3a66" providerId="ADAL" clId="{8A64E084-957C-4547-8B5D-49C7892CA42A}" dt="2023-06-13T12:23:53.304" v="3270" actId="164"/>
          <ac:spMkLst>
            <pc:docMk/>
            <pc:sldMk cId="3887733936" sldId="1637155875"/>
            <ac:spMk id="12" creationId="{450A323D-FBD0-069D-E068-673FDC4ED799}"/>
          </ac:spMkLst>
        </pc:spChg>
        <pc:spChg chg="add mod">
          <ac:chgData name="Dennis Broere" userId="a7e99804-a4d9-4e0f-a2fc-b46313fa3a66" providerId="ADAL" clId="{8A64E084-957C-4547-8B5D-49C7892CA42A}" dt="2023-06-13T12:24:08.392" v="3272" actId="164"/>
          <ac:spMkLst>
            <pc:docMk/>
            <pc:sldMk cId="3887733936" sldId="1637155875"/>
            <ac:spMk id="13" creationId="{0F413A13-654C-A372-B353-61CEB9C5213C}"/>
          </ac:spMkLst>
        </pc:spChg>
        <pc:spChg chg="add del">
          <ac:chgData name="Dennis Broere" userId="a7e99804-a4d9-4e0f-a2fc-b46313fa3a66" providerId="ADAL" clId="{8A64E084-957C-4547-8B5D-49C7892CA42A}" dt="2023-06-13T12:17:27.696" v="3161" actId="22"/>
          <ac:spMkLst>
            <pc:docMk/>
            <pc:sldMk cId="3887733936" sldId="1637155875"/>
            <ac:spMk id="15" creationId="{40472650-2C45-3F31-7B17-16A5A8705E0B}"/>
          </ac:spMkLst>
        </pc:spChg>
        <pc:spChg chg="add mod">
          <ac:chgData name="Dennis Broere" userId="a7e99804-a4d9-4e0f-a2fc-b46313fa3a66" providerId="ADAL" clId="{8A64E084-957C-4547-8B5D-49C7892CA42A}" dt="2023-06-13T12:20:24.205" v="3229" actId="20577"/>
          <ac:spMkLst>
            <pc:docMk/>
            <pc:sldMk cId="3887733936" sldId="1637155875"/>
            <ac:spMk id="16" creationId="{5759A14B-3FDE-84D9-4F96-3DA2F9334246}"/>
          </ac:spMkLst>
        </pc:spChg>
        <pc:spChg chg="add mod">
          <ac:chgData name="Dennis Broere" userId="a7e99804-a4d9-4e0f-a2fc-b46313fa3a66" providerId="ADAL" clId="{8A64E084-957C-4547-8B5D-49C7892CA42A}" dt="2023-06-13T12:22:20.446" v="3256" actId="404"/>
          <ac:spMkLst>
            <pc:docMk/>
            <pc:sldMk cId="3887733936" sldId="1637155875"/>
            <ac:spMk id="17" creationId="{4FD123F5-BEF0-4CFF-BF3A-CC4138B4159A}"/>
          </ac:spMkLst>
        </pc:spChg>
        <pc:spChg chg="add mod">
          <ac:chgData name="Dennis Broere" userId="a7e99804-a4d9-4e0f-a2fc-b46313fa3a66" providerId="ADAL" clId="{8A64E084-957C-4547-8B5D-49C7892CA42A}" dt="2023-06-13T12:25:45.638" v="3296" actId="1035"/>
          <ac:spMkLst>
            <pc:docMk/>
            <pc:sldMk cId="3887733936" sldId="1637155875"/>
            <ac:spMk id="18" creationId="{C4DA2C44-800A-5537-C23A-DE3A41AACAB7}"/>
          </ac:spMkLst>
        </pc:spChg>
        <pc:spChg chg="add mod">
          <ac:chgData name="Dennis Broere" userId="a7e99804-a4d9-4e0f-a2fc-b46313fa3a66" providerId="ADAL" clId="{8A64E084-957C-4547-8B5D-49C7892CA42A}" dt="2023-06-13T12:22:39.004" v="3258" actId="1076"/>
          <ac:spMkLst>
            <pc:docMk/>
            <pc:sldMk cId="3887733936" sldId="1637155875"/>
            <ac:spMk id="19" creationId="{50A41346-DA75-AFE4-24A2-412C2F826EB4}"/>
          </ac:spMkLst>
        </pc:spChg>
        <pc:spChg chg="add mod">
          <ac:chgData name="Dennis Broere" userId="a7e99804-a4d9-4e0f-a2fc-b46313fa3a66" providerId="ADAL" clId="{8A64E084-957C-4547-8B5D-49C7892CA42A}" dt="2023-06-13T12:22:45.425" v="3261" actId="1076"/>
          <ac:spMkLst>
            <pc:docMk/>
            <pc:sldMk cId="3887733936" sldId="1637155875"/>
            <ac:spMk id="20" creationId="{426B2D21-69F0-2CF2-512A-E77290EEECCD}"/>
          </ac:spMkLst>
        </pc:spChg>
        <pc:spChg chg="add mod">
          <ac:chgData name="Dennis Broere" userId="a7e99804-a4d9-4e0f-a2fc-b46313fa3a66" providerId="ADAL" clId="{8A64E084-957C-4547-8B5D-49C7892CA42A}" dt="2023-06-13T12:26:16.524" v="3317" actId="1038"/>
          <ac:spMkLst>
            <pc:docMk/>
            <pc:sldMk cId="3887733936" sldId="1637155875"/>
            <ac:spMk id="21" creationId="{B14CCAD0-75D7-C820-6ED4-32EB1D0BBDF9}"/>
          </ac:spMkLst>
        </pc:spChg>
        <pc:spChg chg="add mod">
          <ac:chgData name="Dennis Broere" userId="a7e99804-a4d9-4e0f-a2fc-b46313fa3a66" providerId="ADAL" clId="{8A64E084-957C-4547-8B5D-49C7892CA42A}" dt="2023-06-13T12:22:57.006" v="3265" actId="1076"/>
          <ac:spMkLst>
            <pc:docMk/>
            <pc:sldMk cId="3887733936" sldId="1637155875"/>
            <ac:spMk id="22" creationId="{77EC0421-85FA-70FE-8CEA-253611BBB487}"/>
          </ac:spMkLst>
        </pc:spChg>
        <pc:spChg chg="add mod">
          <ac:chgData name="Dennis Broere" userId="a7e99804-a4d9-4e0f-a2fc-b46313fa3a66" providerId="ADAL" clId="{8A64E084-957C-4547-8B5D-49C7892CA42A}" dt="2023-06-13T12:24:43.507" v="3280" actId="1038"/>
          <ac:spMkLst>
            <pc:docMk/>
            <pc:sldMk cId="3887733936" sldId="1637155875"/>
            <ac:spMk id="23" creationId="{701A5479-8B0E-99C3-F51A-2E4A87242266}"/>
          </ac:spMkLst>
        </pc:spChg>
        <pc:spChg chg="add mod">
          <ac:chgData name="Dennis Broere" userId="a7e99804-a4d9-4e0f-a2fc-b46313fa3a66" providerId="ADAL" clId="{8A64E084-957C-4547-8B5D-49C7892CA42A}" dt="2023-06-13T12:25:19.283" v="3285" actId="1076"/>
          <ac:spMkLst>
            <pc:docMk/>
            <pc:sldMk cId="3887733936" sldId="1637155875"/>
            <ac:spMk id="40" creationId="{859A4AF2-A2DB-0CBB-192F-5D8FD1C9498A}"/>
          </ac:spMkLst>
        </pc:spChg>
        <pc:spChg chg="add mod">
          <ac:chgData name="Dennis Broere" userId="a7e99804-a4d9-4e0f-a2fc-b46313fa3a66" providerId="ADAL" clId="{8A64E084-957C-4547-8B5D-49C7892CA42A}" dt="2023-06-13T12:26:21.243" v="3331" actId="1038"/>
          <ac:spMkLst>
            <pc:docMk/>
            <pc:sldMk cId="3887733936" sldId="1637155875"/>
            <ac:spMk id="47" creationId="{A62E8B48-BAAC-472C-08A9-B94E7BDCAC7C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54" creationId="{BA188ED2-3B89-B098-413B-EC2F8DD7B078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55" creationId="{6C4E2DCD-12D3-E1C4-D374-176876CCF7AD}"/>
          </ac:spMkLst>
        </pc:spChg>
        <pc:spChg chg="add mod">
          <ac:chgData name="Dennis Broere" userId="a7e99804-a4d9-4e0f-a2fc-b46313fa3a66" providerId="ADAL" clId="{8A64E084-957C-4547-8B5D-49C7892CA42A}" dt="2023-06-13T12:27:20.970" v="3340"/>
          <ac:spMkLst>
            <pc:docMk/>
            <pc:sldMk cId="3887733936" sldId="1637155875"/>
            <ac:spMk id="56" creationId="{EDB977EC-5D0C-7C6C-8080-226C5C29C79D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57" creationId="{D0526D6F-0D87-85AC-F2BF-F0CE6B31FF9B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58" creationId="{23440462-716B-474B-E9F4-3FBC438EF9E3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59" creationId="{4D3C39D8-22B9-3BE7-A0E1-C31CF49DFDF9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60" creationId="{FBD652D4-86B9-A8A8-D6B4-C0FBF7BB4936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61" creationId="{A9C0159C-55CF-226A-5FD9-4C3418751C71}"/>
          </ac:spMkLst>
        </pc:spChg>
        <pc:spChg chg="add del mod">
          <ac:chgData name="Dennis Broere" userId="a7e99804-a4d9-4e0f-a2fc-b46313fa3a66" providerId="ADAL" clId="{8A64E084-957C-4547-8B5D-49C7892CA42A}" dt="2023-06-13T12:30:38.842" v="3434" actId="478"/>
          <ac:spMkLst>
            <pc:docMk/>
            <pc:sldMk cId="3887733936" sldId="1637155875"/>
            <ac:spMk id="62" creationId="{7A4253FE-A7D7-DB0B-1EF5-6FE905656D74}"/>
          </ac:spMkLst>
        </pc:spChg>
        <pc:spChg chg="add mod">
          <ac:chgData name="Dennis Broere" userId="a7e99804-a4d9-4e0f-a2fc-b46313fa3a66" providerId="ADAL" clId="{8A64E084-957C-4547-8B5D-49C7892CA42A}" dt="2023-06-13T12:31:19.933" v="3449" actId="208"/>
          <ac:spMkLst>
            <pc:docMk/>
            <pc:sldMk cId="3887733936" sldId="1637155875"/>
            <ac:spMk id="63" creationId="{00ED9B48-8D01-CF8B-52FC-17729ED25E85}"/>
          </ac:spMkLst>
        </pc:spChg>
        <pc:spChg chg="add mod">
          <ac:chgData name="Dennis Broere" userId="a7e99804-a4d9-4e0f-a2fc-b46313fa3a66" providerId="ADAL" clId="{8A64E084-957C-4547-8B5D-49C7892CA42A}" dt="2023-06-13T12:31:52.954" v="3461" actId="164"/>
          <ac:spMkLst>
            <pc:docMk/>
            <pc:sldMk cId="3887733936" sldId="1637155875"/>
            <ac:spMk id="65" creationId="{C36922E3-F7E9-CD05-EA51-888E8D8DB9CC}"/>
          </ac:spMkLst>
        </pc:spChg>
        <pc:grpChg chg="add mod">
          <ac:chgData name="Dennis Broere" userId="a7e99804-a4d9-4e0f-a2fc-b46313fa3a66" providerId="ADAL" clId="{8A64E084-957C-4547-8B5D-49C7892CA42A}" dt="2023-06-13T12:23:44.509" v="3269" actId="164"/>
          <ac:grpSpMkLst>
            <pc:docMk/>
            <pc:sldMk cId="3887733936" sldId="1637155875"/>
            <ac:grpSpMk id="24" creationId="{82D26692-01A9-CC8F-8260-E75B40F2B350}"/>
          </ac:grpSpMkLst>
        </pc:grpChg>
        <pc:grpChg chg="add mod">
          <ac:chgData name="Dennis Broere" userId="a7e99804-a4d9-4e0f-a2fc-b46313fa3a66" providerId="ADAL" clId="{8A64E084-957C-4547-8B5D-49C7892CA42A}" dt="2023-06-13T12:23:53.304" v="3270" actId="164"/>
          <ac:grpSpMkLst>
            <pc:docMk/>
            <pc:sldMk cId="3887733936" sldId="1637155875"/>
            <ac:grpSpMk id="25" creationId="{0F8FC06A-D119-DCE6-A259-45B1C53DA19E}"/>
          </ac:grpSpMkLst>
        </pc:grpChg>
        <pc:grpChg chg="add mod">
          <ac:chgData name="Dennis Broere" userId="a7e99804-a4d9-4e0f-a2fc-b46313fa3a66" providerId="ADAL" clId="{8A64E084-957C-4547-8B5D-49C7892CA42A}" dt="2023-06-13T12:24:00.872" v="3271" actId="164"/>
          <ac:grpSpMkLst>
            <pc:docMk/>
            <pc:sldMk cId="3887733936" sldId="1637155875"/>
            <ac:grpSpMk id="26" creationId="{8F17A1E8-0895-9542-5B72-1BCF5AFE4DD8}"/>
          </ac:grpSpMkLst>
        </pc:grpChg>
        <pc:grpChg chg="add mod">
          <ac:chgData name="Dennis Broere" userId="a7e99804-a4d9-4e0f-a2fc-b46313fa3a66" providerId="ADAL" clId="{8A64E084-957C-4547-8B5D-49C7892CA42A}" dt="2023-06-13T12:24:08.392" v="3272" actId="164"/>
          <ac:grpSpMkLst>
            <pc:docMk/>
            <pc:sldMk cId="3887733936" sldId="1637155875"/>
            <ac:grpSpMk id="27" creationId="{B6E80508-4D6B-773C-B234-638356932B11}"/>
          </ac:grpSpMkLst>
        </pc:grpChg>
        <pc:grpChg chg="add mod">
          <ac:chgData name="Dennis Broere" userId="a7e99804-a4d9-4e0f-a2fc-b46313fa3a66" providerId="ADAL" clId="{8A64E084-957C-4547-8B5D-49C7892CA42A}" dt="2023-06-13T12:31:52.954" v="3461" actId="164"/>
          <ac:grpSpMkLst>
            <pc:docMk/>
            <pc:sldMk cId="3887733936" sldId="1637155875"/>
            <ac:grpSpMk id="64" creationId="{22E72845-95DC-5209-5797-3B6D580A2640}"/>
          </ac:grpSpMkLst>
        </pc:grpChg>
        <pc:grpChg chg="add mod">
          <ac:chgData name="Dennis Broere" userId="a7e99804-a4d9-4e0f-a2fc-b46313fa3a66" providerId="ADAL" clId="{8A64E084-957C-4547-8B5D-49C7892CA42A}" dt="2023-06-13T12:32:02.552" v="3462" actId="1076"/>
          <ac:grpSpMkLst>
            <pc:docMk/>
            <pc:sldMk cId="3887733936" sldId="1637155875"/>
            <ac:grpSpMk id="66" creationId="{C36EF9EB-C36C-E6B4-118D-A18D289F1461}"/>
          </ac:grpSpMkLst>
        </pc:grpChg>
        <pc:cxnChg chg="add">
          <ac:chgData name="Dennis Broere" userId="a7e99804-a4d9-4e0f-a2fc-b46313fa3a66" providerId="ADAL" clId="{8A64E084-957C-4547-8B5D-49C7892CA42A}" dt="2023-06-13T12:24:16.919" v="3273" actId="11529"/>
          <ac:cxnSpMkLst>
            <pc:docMk/>
            <pc:sldMk cId="3887733936" sldId="1637155875"/>
            <ac:cxnSpMk id="29" creationId="{81FEA698-77D9-1587-9FDF-EC1974D8BA7B}"/>
          </ac:cxnSpMkLst>
        </pc:cxnChg>
        <pc:cxnChg chg="add">
          <ac:chgData name="Dennis Broere" userId="a7e99804-a4d9-4e0f-a2fc-b46313fa3a66" providerId="ADAL" clId="{8A64E084-957C-4547-8B5D-49C7892CA42A}" dt="2023-06-13T12:24:24.424" v="3274" actId="11529"/>
          <ac:cxnSpMkLst>
            <pc:docMk/>
            <pc:sldMk cId="3887733936" sldId="1637155875"/>
            <ac:cxnSpMk id="31" creationId="{9EC659F6-C50A-BB9D-0E4B-1CB77FFF5B23}"/>
          </ac:cxnSpMkLst>
        </pc:cxnChg>
        <pc:cxnChg chg="add mod">
          <ac:chgData name="Dennis Broere" userId="a7e99804-a4d9-4e0f-a2fc-b46313fa3a66" providerId="ADAL" clId="{8A64E084-957C-4547-8B5D-49C7892CA42A}" dt="2023-06-13T12:24:43.507" v="3280" actId="1038"/>
          <ac:cxnSpMkLst>
            <pc:docMk/>
            <pc:sldMk cId="3887733936" sldId="1637155875"/>
            <ac:cxnSpMk id="33" creationId="{A010E472-0C11-2D32-F308-142E06F93463}"/>
          </ac:cxnSpMkLst>
        </pc:cxnChg>
        <pc:cxnChg chg="add">
          <ac:chgData name="Dennis Broere" userId="a7e99804-a4d9-4e0f-a2fc-b46313fa3a66" providerId="ADAL" clId="{8A64E084-957C-4547-8B5D-49C7892CA42A}" dt="2023-06-13T12:24:57.077" v="3281" actId="11529"/>
          <ac:cxnSpMkLst>
            <pc:docMk/>
            <pc:sldMk cId="3887733936" sldId="1637155875"/>
            <ac:cxnSpMk id="35" creationId="{D4763128-C810-03D1-A4E6-0D076D199918}"/>
          </ac:cxnSpMkLst>
        </pc:cxnChg>
        <pc:cxnChg chg="add mod">
          <ac:chgData name="Dennis Broere" userId="a7e99804-a4d9-4e0f-a2fc-b46313fa3a66" providerId="ADAL" clId="{8A64E084-957C-4547-8B5D-49C7892CA42A}" dt="2023-06-13T12:26:16.524" v="3317" actId="1038"/>
          <ac:cxnSpMkLst>
            <pc:docMk/>
            <pc:sldMk cId="3887733936" sldId="1637155875"/>
            <ac:cxnSpMk id="37" creationId="{7ABBFF09-7587-EB88-DC36-6FC73A1F0549}"/>
          </ac:cxnSpMkLst>
        </pc:cxnChg>
        <pc:cxnChg chg="add">
          <ac:chgData name="Dennis Broere" userId="a7e99804-a4d9-4e0f-a2fc-b46313fa3a66" providerId="ADAL" clId="{8A64E084-957C-4547-8B5D-49C7892CA42A}" dt="2023-06-13T12:25:09.084" v="3283" actId="11529"/>
          <ac:cxnSpMkLst>
            <pc:docMk/>
            <pc:sldMk cId="3887733936" sldId="1637155875"/>
            <ac:cxnSpMk id="39" creationId="{468FE9A0-74FA-7C19-A84D-29E652D316D5}"/>
          </ac:cxnSpMkLst>
        </pc:cxnChg>
        <pc:cxnChg chg="add">
          <ac:chgData name="Dennis Broere" userId="a7e99804-a4d9-4e0f-a2fc-b46313fa3a66" providerId="ADAL" clId="{8A64E084-957C-4547-8B5D-49C7892CA42A}" dt="2023-06-13T12:25:27.438" v="3286" actId="11529"/>
          <ac:cxnSpMkLst>
            <pc:docMk/>
            <pc:sldMk cId="3887733936" sldId="1637155875"/>
            <ac:cxnSpMk id="42" creationId="{4BE89150-5DDA-D54D-73B9-74C6C62FB688}"/>
          </ac:cxnSpMkLst>
        </pc:cxnChg>
        <pc:cxnChg chg="add mod">
          <ac:chgData name="Dennis Broere" userId="a7e99804-a4d9-4e0f-a2fc-b46313fa3a66" providerId="ADAL" clId="{8A64E084-957C-4547-8B5D-49C7892CA42A}" dt="2023-06-13T12:25:45.638" v="3296" actId="1035"/>
          <ac:cxnSpMkLst>
            <pc:docMk/>
            <pc:sldMk cId="3887733936" sldId="1637155875"/>
            <ac:cxnSpMk id="44" creationId="{BC0C1D1F-0B15-FCC3-BDAA-BFB937393666}"/>
          </ac:cxnSpMkLst>
        </pc:cxnChg>
        <pc:cxnChg chg="add mod">
          <ac:chgData name="Dennis Broere" userId="a7e99804-a4d9-4e0f-a2fc-b46313fa3a66" providerId="ADAL" clId="{8A64E084-957C-4547-8B5D-49C7892CA42A}" dt="2023-06-13T12:26:25.261" v="3332" actId="14100"/>
          <ac:cxnSpMkLst>
            <pc:docMk/>
            <pc:sldMk cId="3887733936" sldId="1637155875"/>
            <ac:cxnSpMk id="46" creationId="{F458FAF4-209F-468B-796B-AD9A84F124FB}"/>
          </ac:cxnSpMkLst>
        </pc:cxnChg>
        <pc:cxnChg chg="add mod">
          <ac:chgData name="Dennis Broere" userId="a7e99804-a4d9-4e0f-a2fc-b46313fa3a66" providerId="ADAL" clId="{8A64E084-957C-4547-8B5D-49C7892CA42A}" dt="2023-06-13T12:26:21.243" v="3331" actId="1038"/>
          <ac:cxnSpMkLst>
            <pc:docMk/>
            <pc:sldMk cId="3887733936" sldId="1637155875"/>
            <ac:cxnSpMk id="49" creationId="{D31E5E83-31DE-C34C-5E5E-590EC6DF9799}"/>
          </ac:cxnSpMkLst>
        </pc:cxnChg>
        <pc:cxnChg chg="add mod">
          <ac:chgData name="Dennis Broere" userId="a7e99804-a4d9-4e0f-a2fc-b46313fa3a66" providerId="ADAL" clId="{8A64E084-957C-4547-8B5D-49C7892CA42A}" dt="2023-06-13T12:26:43.849" v="3334" actId="14100"/>
          <ac:cxnSpMkLst>
            <pc:docMk/>
            <pc:sldMk cId="3887733936" sldId="1637155875"/>
            <ac:cxnSpMk id="52" creationId="{95EF15C3-AE16-0362-F5A6-FF408013EC4A}"/>
          </ac:cxnSpMkLst>
        </pc:cxnChg>
      </pc:sldChg>
      <pc:sldChg chg="addSp delSp modSp new mod">
        <pc:chgData name="Dennis Broere" userId="a7e99804-a4d9-4e0f-a2fc-b46313fa3a66" providerId="ADAL" clId="{8A64E084-957C-4547-8B5D-49C7892CA42A}" dt="2023-06-13T12:38:30.291" v="3636" actId="20577"/>
        <pc:sldMkLst>
          <pc:docMk/>
          <pc:sldMk cId="3706099673" sldId="1637155876"/>
        </pc:sldMkLst>
        <pc:spChg chg="mod">
          <ac:chgData name="Dennis Broere" userId="a7e99804-a4d9-4e0f-a2fc-b46313fa3a66" providerId="ADAL" clId="{8A64E084-957C-4547-8B5D-49C7892CA42A}" dt="2023-06-13T12:34:39.565" v="3497" actId="20577"/>
          <ac:spMkLst>
            <pc:docMk/>
            <pc:sldMk cId="3706099673" sldId="1637155876"/>
            <ac:spMk id="2" creationId="{554252D0-10D7-F208-8CEE-24531B6FE00F}"/>
          </ac:spMkLst>
        </pc:spChg>
        <pc:spChg chg="del">
          <ac:chgData name="Dennis Broere" userId="a7e99804-a4d9-4e0f-a2fc-b46313fa3a66" providerId="ADAL" clId="{8A64E084-957C-4547-8B5D-49C7892CA42A}" dt="2023-06-13T12:34:46.982" v="3498" actId="3680"/>
          <ac:spMkLst>
            <pc:docMk/>
            <pc:sldMk cId="3706099673" sldId="1637155876"/>
            <ac:spMk id="3" creationId="{D781CA11-832C-59B1-C3A5-9F457364EBE8}"/>
          </ac:spMkLst>
        </pc:spChg>
        <pc:graphicFrameChg chg="add mod ord modGraphic">
          <ac:chgData name="Dennis Broere" userId="a7e99804-a4d9-4e0f-a2fc-b46313fa3a66" providerId="ADAL" clId="{8A64E084-957C-4547-8B5D-49C7892CA42A}" dt="2023-06-13T12:38:30.291" v="3636" actId="20577"/>
          <ac:graphicFrameMkLst>
            <pc:docMk/>
            <pc:sldMk cId="3706099673" sldId="1637155876"/>
            <ac:graphicFrameMk id="5" creationId="{566F2D48-B065-7FDF-AF3C-336037FD373C}"/>
          </ac:graphicFrameMkLst>
        </pc:graphicFrameChg>
      </pc:sldChg>
      <pc:sldMasterChg chg="delSldLayout">
        <pc:chgData name="Dennis Broere" userId="a7e99804-a4d9-4e0f-a2fc-b46313fa3a66" providerId="ADAL" clId="{8A64E084-957C-4547-8B5D-49C7892CA42A}" dt="2023-06-12T10:29:36.251" v="1046" actId="47"/>
        <pc:sldMasterMkLst>
          <pc:docMk/>
          <pc:sldMasterMk cId="3201684575" sldId="2147483648"/>
        </pc:sldMasterMkLst>
        <pc:sldLayoutChg chg="del">
          <pc:chgData name="Dennis Broere" userId="a7e99804-a4d9-4e0f-a2fc-b46313fa3a66" providerId="ADAL" clId="{8A64E084-957C-4547-8B5D-49C7892CA42A}" dt="2023-06-12T10:29:36.251" v="1046" actId="47"/>
          <pc:sldLayoutMkLst>
            <pc:docMk/>
            <pc:sldMasterMk cId="3201684575" sldId="2147483648"/>
            <pc:sldLayoutMk cId="3982890739" sldId="214748372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t>13/06/2023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F812-77C3-42B3-B29F-C106ACEB85AA}" type="datetimeFigureOut">
              <a:rPr lang="en-GB" smtClean="0"/>
              <a:t>13/06/2023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Internal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360D-640D-4769-B230-0EDE5D3F7EE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75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70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28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x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fopic">
            <a:extLst>
              <a:ext uri="{FF2B5EF4-FFF2-40B4-BE49-F238E27FC236}">
                <a16:creationId xmlns:a16="http://schemas.microsoft.com/office/drawing/2014/main" id="{1202DC71-180A-484A-8127-87BA7B0DC5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5"/>
          <p:cNvSpPr>
            <a:spLocks noChangeAspect="1"/>
          </p:cNvSpPr>
          <p:nvPr userDrawn="1"/>
        </p:nvSpPr>
        <p:spPr bwMode="auto">
          <a:xfrm>
            <a:off x="0" y="0"/>
            <a:ext cx="5058633" cy="5144400"/>
          </a:xfrm>
          <a:custGeom>
            <a:avLst/>
            <a:gdLst>
              <a:gd name="T0" fmla="*/ 1417 w 1417"/>
              <a:gd name="T1" fmla="*/ 0 h 1441"/>
              <a:gd name="T2" fmla="*/ 0 w 1417"/>
              <a:gd name="T3" fmla="*/ 0 h 1441"/>
              <a:gd name="T4" fmla="*/ 0 w 1417"/>
              <a:gd name="T5" fmla="*/ 1441 h 1441"/>
              <a:gd name="T6" fmla="*/ 598 w 1417"/>
              <a:gd name="T7" fmla="*/ 1441 h 1441"/>
              <a:gd name="T8" fmla="*/ 1417 w 1417"/>
              <a:gd name="T9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7" h="1441">
                <a:moveTo>
                  <a:pt x="141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41"/>
                  <a:pt x="0" y="1441"/>
                  <a:pt x="0" y="1441"/>
                </a:cubicBezTo>
                <a:cubicBezTo>
                  <a:pt x="0" y="1441"/>
                  <a:pt x="599" y="1441"/>
                  <a:pt x="598" y="1441"/>
                </a:cubicBezTo>
                <a:cubicBezTo>
                  <a:pt x="1259" y="419"/>
                  <a:pt x="1417" y="0"/>
                  <a:pt x="141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50800" algn="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2627784" y="4086000"/>
            <a:ext cx="6192366" cy="888700"/>
          </a:xfr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 anchor="b" anchorCtr="0">
            <a:noAutofit/>
          </a:bodyPr>
          <a:lstStyle>
            <a:lvl1pPr marL="324000" indent="0">
              <a:buNone/>
              <a:defRPr sz="2000" b="1" cap="all" baseline="0">
                <a:solidFill>
                  <a:schemeClr val="accent1"/>
                </a:solidFill>
              </a:defRPr>
            </a:lvl1pPr>
            <a:lvl2pPr marL="0" indent="180975">
              <a:lnSpc>
                <a:spcPts val="1200"/>
              </a:lnSpc>
              <a:spcAft>
                <a:spcPts val="1200"/>
              </a:spcAft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None/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</a:t>
            </a:r>
            <a:r>
              <a:rPr lang="en-US" err="1"/>
              <a:t>SUBtitle</a:t>
            </a:r>
            <a:r>
              <a:rPr lang="en-US"/>
              <a:t>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0" y="1248868"/>
            <a:ext cx="4680150" cy="2500084"/>
          </a:xfrm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>
            <a:noAutofit/>
          </a:bodyPr>
          <a:lstStyle>
            <a:lvl1pPr marL="0" indent="52200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1pPr>
            <a:lvl2pPr marL="288000" indent="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2pPr>
            <a:lvl3pPr marL="539750" indent="-53975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here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493AF-7F18-4B8F-AD06-104E93F45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75506"/>
            <a:ext cx="4114133" cy="1368152"/>
          </a:xfrm>
        </p:spPr>
        <p:txBody>
          <a:bodyPr anchor="b">
            <a:noAutofit/>
          </a:bodyPr>
          <a:lstStyle>
            <a:lvl1pPr algn="r" defTabSz="108000">
              <a:lnSpc>
                <a:spcPts val="3500"/>
              </a:lnSpc>
              <a:defRPr sz="3200" i="1"/>
            </a:lvl1pPr>
          </a:lstStyle>
          <a:p>
            <a:r>
              <a:rPr lang="en-US"/>
              <a:t>Add title, 2-3 lines			</a:t>
            </a:r>
            <a:endParaRPr lang="nl-NL"/>
          </a:p>
        </p:txBody>
      </p:sp>
      <p:pic>
        <p:nvPicPr>
          <p:cNvPr id="4" name="corpLogo">
            <a:extLst>
              <a:ext uri="{FF2B5EF4-FFF2-40B4-BE49-F238E27FC236}">
                <a16:creationId xmlns:a16="http://schemas.microsoft.com/office/drawing/2014/main" id="{DCDB0525-402A-4655-94C3-65B87C541FC3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4118401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34456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fopic">
            <a:extLst>
              <a:ext uri="{FF2B5EF4-FFF2-40B4-BE49-F238E27FC236}">
                <a16:creationId xmlns:a16="http://schemas.microsoft.com/office/drawing/2014/main" id="{18FE7053-A3A8-4B5E-AE31-7303253A6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69300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corpLogo">
            <a:extLst>
              <a:ext uri="{FF2B5EF4-FFF2-40B4-BE49-F238E27FC236}">
                <a16:creationId xmlns:a16="http://schemas.microsoft.com/office/drawing/2014/main" id="{1F5A8362-9689-4D3F-86E0-668BE159C9AA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rpBackgroun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69300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corpLogo">
            <a:extLst>
              <a:ext uri="{FF2B5EF4-FFF2-40B4-BE49-F238E27FC236}">
                <a16:creationId xmlns:a16="http://schemas.microsoft.com/office/drawing/2014/main" id="{B7AF981B-EC8C-474B-AEA9-DA0E41684454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937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46800" rIns="0" bIns="4680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780000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20974"/>
            <a:ext cx="8172000" cy="345952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815778"/>
            <a:ext cx="8174779" cy="3241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80"/>
              </a:lnSpc>
              <a:buNone/>
              <a:defRPr sz="2400" i="1"/>
            </a:lvl1pPr>
          </a:lstStyle>
          <a:p>
            <a:pPr lvl="0"/>
            <a:r>
              <a:rPr lang="en-GB"/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0" rIns="0" bIns="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79999" y="891411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76154" y="891412"/>
            <a:ext cx="3960000" cy="378000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FA908520-24E3-44A2-8EB5-92226BD51D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6" t="17517" r="2751" b="1311"/>
          <a:stretch/>
        </p:blipFill>
        <p:spPr>
          <a:xfrm>
            <a:off x="4630423" y="891885"/>
            <a:ext cx="3974025" cy="3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Un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240000" cy="3784278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955558" y="896956"/>
            <a:ext cx="4679950" cy="3778734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1"/>
          </p:nvPr>
        </p:nvSpPr>
        <p:spPr>
          <a:xfrm>
            <a:off x="468314" y="842162"/>
            <a:ext cx="8181975" cy="3828718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63260942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fopic">
            <a:extLst>
              <a:ext uri="{FF2B5EF4-FFF2-40B4-BE49-F238E27FC236}">
                <a16:creationId xmlns:a16="http://schemas.microsoft.com/office/drawing/2014/main" id="{25BD49F9-1EAE-4E52-B9AD-71FDC74787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08021"/>
            <a:ext cx="712879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23176"/>
            <a:ext cx="5204952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54349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en-GB" b="0"/>
              <a:t>We look forward to working with you. </a:t>
            </a:r>
            <a:br>
              <a:rPr lang="en-GB" b="0"/>
            </a:br>
            <a:br>
              <a:rPr lang="en-GB" b="0"/>
            </a:br>
            <a:r>
              <a:rPr lang="en-GB" b="0"/>
              <a:t>For more information visit our website</a:t>
            </a:r>
            <a:br>
              <a:rPr lang="en-GB" b="0"/>
            </a:br>
            <a:r>
              <a:rPr lang="en-GB" b="0"/>
              <a:t>royalhaskoningdhv.com</a:t>
            </a:r>
            <a:br>
              <a:rPr lang="en-GB" b="0"/>
            </a:br>
            <a:br>
              <a:rPr lang="en-GB" b="0"/>
            </a:br>
            <a:r>
              <a:rPr lang="en-GB" sz="2000" b="0"/>
              <a:t>Contact: marcom@rhdhv.com</a:t>
            </a:r>
            <a:br>
              <a:rPr lang="en-GB"/>
            </a:b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linkedin.com/company/royal-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haskoningdhv</a:t>
            </a:r>
            <a:endParaRPr lang="en-GB" sz="1200">
              <a:solidFill>
                <a:srgbClr val="00577E"/>
              </a:solidFill>
              <a:latin typeface="Arial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@RHDHV</a:t>
            </a: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facebook.com/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RoyalHaskoningDHV</a:t>
            </a:r>
            <a:endParaRPr lang="en-US" sz="1200">
              <a:solidFill>
                <a:srgbClr val="00577E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8"/>
          <a:stretch/>
        </p:blipFill>
        <p:spPr>
          <a:xfrm>
            <a:off x="468314" y="3160463"/>
            <a:ext cx="321310" cy="13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66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42005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59193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0"/>
          <a:stretch/>
        </p:blipFill>
        <p:spPr>
          <a:xfrm>
            <a:off x="2901" y="3812400"/>
            <a:ext cx="9138198" cy="1332000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68000" y="4138649"/>
            <a:ext cx="8172566" cy="5943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09689AF9-1280-43E7-9B72-C0AC0F8099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1" b="8631"/>
          <a:stretch/>
        </p:blipFill>
        <p:spPr>
          <a:xfrm>
            <a:off x="12052" y="879562"/>
            <a:ext cx="9144000" cy="29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82798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ECB975D6-FE1A-49BD-B941-139518540EC6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04000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09377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fopic">
            <a:extLst>
              <a:ext uri="{FF2B5EF4-FFF2-40B4-BE49-F238E27FC236}">
                <a16:creationId xmlns:a16="http://schemas.microsoft.com/office/drawing/2014/main" id="{09357CFD-C9B5-4382-BFA4-BE538E9F502F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04000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503818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FC15F24E-0EEA-433A-8099-BD83598A7F48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6593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485703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8D6DF954-9D1D-418A-974C-FC324984065A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36593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41372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63019" cy="41078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891412"/>
            <a:ext cx="8172566" cy="37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4831200"/>
            <a:ext cx="180000" cy="135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7" name="Footer"/>
          <p:cNvSpPr txBox="1"/>
          <p:nvPr/>
        </p:nvSpPr>
        <p:spPr>
          <a:xfrm>
            <a:off x="720000" y="4831200"/>
            <a:ext cx="4320000" cy="135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>
                <a:solidFill>
                  <a:srgbClr val="00577E"/>
                </a:solidFill>
                <a:latin typeface="Arial" pitchFamily="34" charset="0"/>
                <a:cs typeface="Arial" pitchFamily="34" charset="0"/>
              </a:rPr>
              <a:t>BPM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" y="0"/>
            <a:ext cx="9143686" cy="18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65" r:id="rId2"/>
    <p:sldLayoutId id="2147483698" r:id="rId3"/>
    <p:sldLayoutId id="2147483650" r:id="rId4"/>
    <p:sldLayoutId id="2147483674" r:id="rId5"/>
    <p:sldLayoutId id="2147483672" r:id="rId6"/>
    <p:sldLayoutId id="2147483697" r:id="rId7"/>
    <p:sldLayoutId id="2147483664" r:id="rId8"/>
    <p:sldLayoutId id="2147483712" r:id="rId9"/>
    <p:sldLayoutId id="2147483721" r:id="rId10"/>
    <p:sldLayoutId id="2147483715" r:id="rId11"/>
    <p:sldLayoutId id="2147483713" r:id="rId12"/>
    <p:sldLayoutId id="2147483714" r:id="rId13"/>
    <p:sldLayoutId id="2147483716" r:id="rId14"/>
    <p:sldLayoutId id="2147483717" r:id="rId15"/>
    <p:sldLayoutId id="2147483720" r:id="rId16"/>
    <p:sldLayoutId id="2147483719" r:id="rId17"/>
    <p:sldLayoutId id="2147483718" r:id="rId18"/>
  </p:sldLayoutIdLst>
  <p:transition spd="slow"/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chemeClr val="bg2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rporateroot.sharepoint.com/sites/Community-BL-WM-BPMSA" TargetMode="External"/><Relationship Id="rId2" Type="http://schemas.openxmlformats.org/officeDocument/2006/relationships/hyperlink" Target="https://corporateroot.sharepoint.com/:b:/s/Community-BL-WM-BPMSA/EThmLl_8BmtNs1gDeXM2yGABfBpxLT6U1T_bBSsluzacwQ?e=avhYDs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A362-BA31-42CD-A637-A16C95F965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Business Process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FBC96C-6EDD-4E24-818A-EF80BE7ADE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Master Class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51698-74C6-42C7-A78E-AC1B1FCFD5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Dennis Broere</a:t>
            </a:r>
          </a:p>
          <a:p>
            <a:r>
              <a:rPr lang="en-GB" dirty="0"/>
              <a:t>15 June 2023</a:t>
            </a:r>
          </a:p>
          <a:p>
            <a:r>
              <a:rPr lang="en-GB" b="1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28764989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70ED9-1DB7-CDE1-05B1-AAA6425A3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Welcome to the Master Class Business Process Mapping (BPM)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213B09-F2CA-4750-84EA-35F638289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dirty="0"/>
              <a:t>In this 75 minutes we are going to:</a:t>
            </a:r>
          </a:p>
          <a:p>
            <a:pPr algn="l"/>
            <a:r>
              <a:rPr lang="en-GB" dirty="0"/>
              <a:t>Introduce BPM and the benefits it can bring</a:t>
            </a:r>
          </a:p>
          <a:p>
            <a:pPr algn="l"/>
            <a:r>
              <a:rPr lang="en-GB" dirty="0"/>
              <a:t>Provide some hands-on guidance to start BPM yourself</a:t>
            </a:r>
          </a:p>
          <a:p>
            <a:r>
              <a:rPr lang="en-US" dirty="0"/>
              <a:t>Do some actual BPM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B68723-F3B9-C4A5-3335-D543A20E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2052" name="Picture 4" descr="What is Business Process Mapping, its Benefits &amp; Methodologies | Cflow">
            <a:extLst>
              <a:ext uri="{FF2B5EF4-FFF2-40B4-BE49-F238E27FC236}">
                <a16:creationId xmlns:a16="http://schemas.microsoft.com/office/drawing/2014/main" id="{B594FDFA-163D-A04B-AD96-D85C188F3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527" y="2269501"/>
            <a:ext cx="4585597" cy="257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7057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tockillustratie 3D Man research | Adobe Stock">
            <a:extLst>
              <a:ext uri="{FF2B5EF4-FFF2-40B4-BE49-F238E27FC236}">
                <a16:creationId xmlns:a16="http://schemas.microsoft.com/office/drawing/2014/main" id="{E38FD42E-24E4-10AD-DBE3-A6AED00EC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215" y="211042"/>
            <a:ext cx="1796055" cy="179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E99840-BA65-405E-AC03-95FA7FFA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Typical issues that we all 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C6F2-81BE-43CB-888F-7E50012DF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You are looking for a description how we do the things we do?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You need to take over an unfinished job from a colleague from another office/country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You want to know which tool you need to use for a task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You want to optimize the way we work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…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3B9D7-2399-48CC-B562-8143C9FC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70368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EA502AAC-FC39-4FC7-8456-F2260B5F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>
            <a:normAutofit fontScale="90000"/>
          </a:bodyPr>
          <a:lstStyle/>
          <a:p>
            <a:r>
              <a:rPr lang="en-GB" dirty="0"/>
              <a:t>Business Process Mapping – current situation</a:t>
            </a:r>
            <a:endParaRPr lang="en-US" dirty="0"/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526FEFCD-29AE-4B51-A5DC-F4F3A430F5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4104000" cy="3789089"/>
          </a:xfrm>
        </p:spPr>
        <p:txBody>
          <a:bodyPr>
            <a:normAutofit lnSpcReduction="10000"/>
          </a:bodyPr>
          <a:lstStyle/>
          <a:p>
            <a:r>
              <a:rPr lang="nl-NL" dirty="0"/>
              <a:t>We have many processes </a:t>
            </a:r>
            <a:r>
              <a:rPr lang="nl-NL" dirty="0" err="1"/>
              <a:t>within</a:t>
            </a:r>
            <a:r>
              <a:rPr lang="nl-NL" dirty="0"/>
              <a:t> RHDHV, </a:t>
            </a:r>
            <a:r>
              <a:rPr lang="nl-NL" dirty="0" err="1"/>
              <a:t>related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delivering</a:t>
            </a:r>
            <a:r>
              <a:rPr lang="nl-NL" dirty="0"/>
              <a:t> </a:t>
            </a:r>
            <a:r>
              <a:rPr lang="nl-NL" dirty="0" err="1"/>
              <a:t>our</a:t>
            </a:r>
            <a:r>
              <a:rPr lang="nl-NL" dirty="0"/>
              <a:t> services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our</a:t>
            </a:r>
            <a:r>
              <a:rPr lang="nl-NL" dirty="0"/>
              <a:t> clients. </a:t>
            </a:r>
          </a:p>
          <a:p>
            <a:r>
              <a:rPr lang="nl-NL" dirty="0" err="1"/>
              <a:t>Many</a:t>
            </a:r>
            <a:r>
              <a:rPr lang="nl-NL" dirty="0"/>
              <a:t> of these processes do not have a clear description. </a:t>
            </a:r>
          </a:p>
          <a:p>
            <a:r>
              <a:rPr lang="nl-NL" dirty="0"/>
              <a:t>This makes it difficult for (new) colleagues to know what our way of </a:t>
            </a:r>
            <a:r>
              <a:rPr lang="nl-NL" dirty="0" err="1"/>
              <a:t>working</a:t>
            </a:r>
            <a:r>
              <a:rPr lang="nl-NL" dirty="0"/>
              <a:t> is. </a:t>
            </a:r>
          </a:p>
          <a:p>
            <a:r>
              <a:rPr lang="en-US" dirty="0"/>
              <a:t>This also causes risks, like:</a:t>
            </a:r>
          </a:p>
          <a:p>
            <a:pPr lvl="1"/>
            <a:r>
              <a:rPr lang="en-US" dirty="0"/>
              <a:t>Losing valuable knowledge when a colleague leaves; </a:t>
            </a:r>
          </a:p>
          <a:p>
            <a:pPr lvl="1"/>
            <a:r>
              <a:rPr lang="en-US" dirty="0"/>
              <a:t>Clients having different experiences while working with us because we do not have a standardized way of working;</a:t>
            </a:r>
          </a:p>
          <a:p>
            <a:pPr lvl="1"/>
            <a:r>
              <a:rPr lang="en-US" dirty="0"/>
              <a:t>Time wasted on finding out ‘how to’</a:t>
            </a:r>
          </a:p>
        </p:txBody>
      </p:sp>
      <p:pic>
        <p:nvPicPr>
          <p:cNvPr id="1026" name="Picture 2" descr="Confused Employee Vector Images (over 1,800)">
            <a:extLst>
              <a:ext uri="{FF2B5EF4-FFF2-40B4-BE49-F238E27FC236}">
                <a16:creationId xmlns:a16="http://schemas.microsoft.com/office/drawing/2014/main" id="{C2D81BE1-E42A-4D14-B076-870C14FD1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" r="2" b="7255"/>
          <a:stretch/>
        </p:blipFill>
        <p:spPr bwMode="auto">
          <a:xfrm>
            <a:off x="4680000" y="891412"/>
            <a:ext cx="3960000" cy="378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532000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E208DC-4262-4F2C-98A7-AB27FAF94D55}"/>
              </a:ext>
            </a:extLst>
          </p:cNvPr>
          <p:cNvCxnSpPr>
            <a:stCxn id="19" idx="3"/>
            <a:endCxn id="26" idx="2"/>
          </p:cNvCxnSpPr>
          <p:nvPr/>
        </p:nvCxnSpPr>
        <p:spPr>
          <a:xfrm flipV="1">
            <a:off x="1824484" y="3057379"/>
            <a:ext cx="553326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842D13A-3950-4DB7-8966-646BC92A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Why? To capture best practice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6AE24-479E-4257-9E13-E3BDB026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52976B-33E9-46C0-94AE-21B7F0B52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1"/>
            <a:ext cx="8172566" cy="132029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To have guidance on the (sequence of) tasks to be undertaken: </a:t>
            </a:r>
          </a:p>
          <a:p>
            <a:pPr lvl="1"/>
            <a:r>
              <a:rPr lang="en-GB" dirty="0"/>
              <a:t>For a consistent and efficient approach</a:t>
            </a:r>
          </a:p>
          <a:p>
            <a:pPr lvl="1"/>
            <a:r>
              <a:rPr lang="en-GB" dirty="0"/>
              <a:t>For training purposes (</a:t>
            </a:r>
            <a:r>
              <a:rPr lang="en-GB" dirty="0" err="1"/>
              <a:t>f.e</a:t>
            </a:r>
            <a:r>
              <a:rPr lang="en-GB" dirty="0"/>
              <a:t>. newcomers) </a:t>
            </a:r>
          </a:p>
          <a:p>
            <a:pPr lvl="1"/>
            <a:r>
              <a:rPr lang="en-GB" dirty="0"/>
              <a:t>To be explicit to clients on our methodology</a:t>
            </a:r>
          </a:p>
          <a:p>
            <a:pPr lvl="1"/>
            <a:r>
              <a:rPr lang="en-GB" dirty="0"/>
              <a:t>For budget, planning, progress monitoring purposes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EC711E-3616-4231-8372-656322D965B6}"/>
              </a:ext>
            </a:extLst>
          </p:cNvPr>
          <p:cNvSpPr/>
          <p:nvPr/>
        </p:nvSpPr>
        <p:spPr>
          <a:xfrm>
            <a:off x="827584" y="2829281"/>
            <a:ext cx="996900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Traffic </a:t>
            </a:r>
          </a:p>
          <a:p>
            <a:pPr algn="ctr"/>
            <a:r>
              <a:rPr lang="en-GB" sz="1000" dirty="0"/>
              <a:t>Forecast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D48EA-6635-49E9-8C5B-352575069C33}"/>
              </a:ext>
            </a:extLst>
          </p:cNvPr>
          <p:cNvSpPr/>
          <p:nvPr/>
        </p:nvSpPr>
        <p:spPr>
          <a:xfrm>
            <a:off x="1956215" y="2829281"/>
            <a:ext cx="996900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Capacity requirements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A3B1D-C982-4902-BD2A-3586EA9642E4}"/>
              </a:ext>
            </a:extLst>
          </p:cNvPr>
          <p:cNvSpPr/>
          <p:nvPr/>
        </p:nvSpPr>
        <p:spPr>
          <a:xfrm>
            <a:off x="3084846" y="2829279"/>
            <a:ext cx="996900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Prepare </a:t>
            </a:r>
          </a:p>
          <a:p>
            <a:pPr algn="ctr"/>
            <a:r>
              <a:rPr lang="en-GB" sz="1000" dirty="0"/>
              <a:t>layout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B44FA0-7F21-4F82-97E6-D43101605A51}"/>
              </a:ext>
            </a:extLst>
          </p:cNvPr>
          <p:cNvSpPr/>
          <p:nvPr/>
        </p:nvSpPr>
        <p:spPr>
          <a:xfrm>
            <a:off x="4205837" y="2829279"/>
            <a:ext cx="907518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Check on functional requirements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7055E-9C7A-43EF-B6DE-E7F8968FDBC7}"/>
              </a:ext>
            </a:extLst>
          </p:cNvPr>
          <p:cNvSpPr/>
          <p:nvPr/>
        </p:nvSpPr>
        <p:spPr>
          <a:xfrm>
            <a:off x="5244101" y="2829279"/>
            <a:ext cx="877366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Financial assessment</a:t>
            </a: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0D6D742B-AE15-44FE-A13E-2F9E6DB5B4E7}"/>
              </a:ext>
            </a:extLst>
          </p:cNvPr>
          <p:cNvSpPr/>
          <p:nvPr/>
        </p:nvSpPr>
        <p:spPr>
          <a:xfrm>
            <a:off x="6386002" y="2829279"/>
            <a:ext cx="720080" cy="456201"/>
          </a:xfrm>
          <a:prstGeom prst="diamond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Single Corner Snipped 25">
            <a:extLst>
              <a:ext uri="{FF2B5EF4-FFF2-40B4-BE49-F238E27FC236}">
                <a16:creationId xmlns:a16="http://schemas.microsoft.com/office/drawing/2014/main" id="{12DD6986-E5D7-4F07-A85C-5698AC102715}"/>
              </a:ext>
            </a:extLst>
          </p:cNvPr>
          <p:cNvSpPr/>
          <p:nvPr/>
        </p:nvSpPr>
        <p:spPr>
          <a:xfrm>
            <a:off x="7357750" y="2829278"/>
            <a:ext cx="914400" cy="456201"/>
          </a:xfrm>
          <a:prstGeom prst="snip1Rect">
            <a:avLst/>
          </a:prstGeom>
          <a:solidFill>
            <a:srgbClr val="7297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Feasibility report</a:t>
            </a:r>
            <a:endParaRPr lang="en-GB" sz="1800" dirty="0"/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E964280-FB81-4FA9-959A-CC2E57FA6A53}"/>
              </a:ext>
            </a:extLst>
          </p:cNvPr>
          <p:cNvCxnSpPr>
            <a:stCxn id="25" idx="2"/>
            <a:endCxn id="21" idx="2"/>
          </p:cNvCxnSpPr>
          <p:nvPr/>
        </p:nvCxnSpPr>
        <p:spPr>
          <a:xfrm rot="5400000">
            <a:off x="5164669" y="1704107"/>
            <a:ext cx="12700" cy="3162746"/>
          </a:xfrm>
          <a:prstGeom prst="bentConnector3">
            <a:avLst>
              <a:gd name="adj1" fmla="val 34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12585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D13A-3950-4DB7-8966-646BC92A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Why? To learn from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6AE24-479E-4257-9E13-E3BDB026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6</a:t>
            </a:fld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A8979F5-64DD-4727-B3DF-55CF4FBE41AF}"/>
              </a:ext>
            </a:extLst>
          </p:cNvPr>
          <p:cNvCxnSpPr/>
          <p:nvPr/>
        </p:nvCxnSpPr>
        <p:spPr>
          <a:xfrm>
            <a:off x="971600" y="1998408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F9A87AA-7173-4525-9CA9-23F7A8C50E5D}"/>
              </a:ext>
            </a:extLst>
          </p:cNvPr>
          <p:cNvSpPr/>
          <p:nvPr/>
        </p:nvSpPr>
        <p:spPr>
          <a:xfrm>
            <a:off x="2699792" y="1755506"/>
            <a:ext cx="2232248" cy="456201"/>
          </a:xfrm>
          <a:prstGeom prst="rect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Assessment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BA821D9-0449-49B1-8A92-8590B8D3EBEA}"/>
              </a:ext>
            </a:extLst>
          </p:cNvPr>
          <p:cNvCxnSpPr/>
          <p:nvPr/>
        </p:nvCxnSpPr>
        <p:spPr>
          <a:xfrm>
            <a:off x="5004048" y="1981392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E309B8-3131-4967-91BE-9A05C46F5EB8}"/>
              </a:ext>
            </a:extLst>
          </p:cNvPr>
          <p:cNvSpPr txBox="1"/>
          <p:nvPr/>
        </p:nvSpPr>
        <p:spPr>
          <a:xfrm>
            <a:off x="1151600" y="1638368"/>
            <a:ext cx="118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4F6217-CF50-4A87-BAA8-29AFF1542359}"/>
              </a:ext>
            </a:extLst>
          </p:cNvPr>
          <p:cNvSpPr txBox="1"/>
          <p:nvPr/>
        </p:nvSpPr>
        <p:spPr>
          <a:xfrm>
            <a:off x="5320850" y="1629076"/>
            <a:ext cx="118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Output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52976B-33E9-46C0-94AE-21B7F0B52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456201"/>
          </a:xfrm>
        </p:spPr>
        <p:txBody>
          <a:bodyPr/>
          <a:lstStyle/>
          <a:p>
            <a:r>
              <a:rPr lang="en-GB" dirty="0"/>
              <a:t>Systematically linking input to output in standardized way </a:t>
            </a:r>
            <a:r>
              <a:rPr lang="en-GB" dirty="0">
                <a:sym typeface="Wingdings" panose="05000000000000000000" pitchFamily="2" charset="2"/>
              </a:rPr>
              <a:t> Key Figures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F00DCF-9AD6-483E-B3CA-B5D963EC2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52" y="2406301"/>
            <a:ext cx="4716016" cy="21780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F5287DF-6518-4163-A605-A4FF0BCFE37D}"/>
              </a:ext>
            </a:extLst>
          </p:cNvPr>
          <p:cNvSpPr/>
          <p:nvPr/>
        </p:nvSpPr>
        <p:spPr>
          <a:xfrm>
            <a:off x="971600" y="4227934"/>
            <a:ext cx="4698268" cy="356417"/>
          </a:xfrm>
          <a:prstGeom prst="rect">
            <a:avLst/>
          </a:prstGeom>
          <a:noFill/>
          <a:ln w="3810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E10B9D-04D8-4812-A5B4-3FE11AD75C8D}"/>
              </a:ext>
            </a:extLst>
          </p:cNvPr>
          <p:cNvSpPr/>
          <p:nvPr/>
        </p:nvSpPr>
        <p:spPr>
          <a:xfrm>
            <a:off x="6156176" y="847751"/>
            <a:ext cx="1224136" cy="356417"/>
          </a:xfrm>
          <a:prstGeom prst="rect">
            <a:avLst/>
          </a:prstGeom>
          <a:noFill/>
          <a:ln w="3810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2316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CAE1982C-D139-468E-90E8-5F0D5B558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605191"/>
            <a:ext cx="6372200" cy="31956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42D13A-3950-4DB7-8966-646BC92A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Why? To identify what to automate and what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B32E2-4707-4E38-9A10-1F69808E6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 efficient  well structured approach allows you to spend more time on the creative parts of your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6AE24-479E-4257-9E13-E3BDB026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48468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D13A-3950-4DB7-8966-646BC92A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Why? Better Project Management Information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6AE24-479E-4257-9E13-E3BDB026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52976B-33E9-46C0-94AE-21B7F0B52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3239904" cy="1248290"/>
          </a:xfrm>
        </p:spPr>
        <p:txBody>
          <a:bodyPr>
            <a:normAutofit fontScale="92500" lnSpcReduction="10000"/>
          </a:bodyPr>
          <a:lstStyle/>
          <a:p>
            <a:r>
              <a:rPr lang="en-GB" sz="1300" dirty="0"/>
              <a:t>Who gets/needs input from who</a:t>
            </a:r>
          </a:p>
          <a:p>
            <a:r>
              <a:rPr lang="en-GB" sz="1300" dirty="0"/>
              <a:t>Information exchange requirements</a:t>
            </a:r>
          </a:p>
          <a:p>
            <a:r>
              <a:rPr lang="en-GB" sz="1300" dirty="0"/>
              <a:t>Weakest link</a:t>
            </a:r>
          </a:p>
          <a:p>
            <a:r>
              <a:rPr lang="en-GB" sz="1300" dirty="0"/>
              <a:t>Status overview</a:t>
            </a:r>
          </a:p>
          <a:p>
            <a:r>
              <a:rPr lang="en-GB" sz="1300" dirty="0"/>
              <a:t>Duration</a:t>
            </a:r>
          </a:p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F37325-0DCA-4A17-B3D6-D6E29C490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895107"/>
            <a:ext cx="5923671" cy="383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6907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0E80A-6B96-4B1D-9716-8A46AA20E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Summary on benefits of  Business Process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25D83-2F72-4FC2-A789-CA35EE27D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08029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Uniform way of working, to:</a:t>
            </a:r>
          </a:p>
          <a:p>
            <a:pPr lvl="1"/>
            <a:r>
              <a:rPr lang="en-GB" u="sng" dirty="0"/>
              <a:t>Facilitate working together </a:t>
            </a:r>
            <a:r>
              <a:rPr lang="en-GB" dirty="0"/>
              <a:t>between different teams (interface management)</a:t>
            </a:r>
          </a:p>
          <a:p>
            <a:pPr lvl="1"/>
            <a:r>
              <a:rPr lang="en-GB" dirty="0"/>
              <a:t>Have </a:t>
            </a:r>
            <a:r>
              <a:rPr lang="en-GB" u="sng" dirty="0"/>
              <a:t>consistency</a:t>
            </a:r>
            <a:r>
              <a:rPr lang="en-GB" dirty="0"/>
              <a:t> in our approach (Clients expect this)</a:t>
            </a:r>
          </a:p>
          <a:p>
            <a:r>
              <a:rPr lang="en-GB" dirty="0"/>
              <a:t>Quality control and quality assurance:</a:t>
            </a:r>
          </a:p>
          <a:p>
            <a:pPr lvl="1"/>
            <a:r>
              <a:rPr lang="en-GB" dirty="0"/>
              <a:t>A uniform approach reduces the amount of tools, scripts, templates and therefor </a:t>
            </a:r>
            <a:r>
              <a:rPr lang="en-GB" u="sng" dirty="0"/>
              <a:t>minimizes maintenance</a:t>
            </a:r>
          </a:p>
          <a:p>
            <a:pPr lvl="1"/>
            <a:r>
              <a:rPr lang="en-GB" dirty="0"/>
              <a:t>Reduce risk of failures </a:t>
            </a:r>
            <a:r>
              <a:rPr lang="en-GB" u="sng" dirty="0"/>
              <a:t>making check &amp; control </a:t>
            </a:r>
            <a:r>
              <a:rPr lang="en-GB" dirty="0"/>
              <a:t>results </a:t>
            </a:r>
            <a:r>
              <a:rPr lang="en-GB" u="sng" dirty="0"/>
              <a:t>explicit </a:t>
            </a:r>
            <a:r>
              <a:rPr lang="en-GB" dirty="0"/>
              <a:t>for you and clients</a:t>
            </a:r>
          </a:p>
          <a:p>
            <a:pPr lvl="1"/>
            <a:r>
              <a:rPr lang="en-GB" u="sng" dirty="0"/>
              <a:t>More insight for PM </a:t>
            </a:r>
            <a:r>
              <a:rPr lang="en-GB" dirty="0"/>
              <a:t>by monitoring at process level (physical progress)</a:t>
            </a:r>
          </a:p>
          <a:p>
            <a:r>
              <a:rPr lang="en-GB" dirty="0"/>
              <a:t>Optimize our approach to </a:t>
            </a:r>
            <a:r>
              <a:rPr lang="en-GB" u="sng" dirty="0"/>
              <a:t>remain cost competitive</a:t>
            </a:r>
          </a:p>
          <a:p>
            <a:pPr lvl="1"/>
            <a:r>
              <a:rPr lang="en-GB" dirty="0"/>
              <a:t>BPM provides insight, identifies gaps/inefficiencies and allows you to optimize the way we work (</a:t>
            </a:r>
            <a:r>
              <a:rPr lang="en-GB" dirty="0" err="1"/>
              <a:t>f.e</a:t>
            </a:r>
            <a:r>
              <a:rPr lang="en-GB" dirty="0"/>
              <a:t>. what tasks should be automated first)</a:t>
            </a:r>
          </a:p>
          <a:p>
            <a:r>
              <a:rPr lang="en-GB" dirty="0"/>
              <a:t>Collect &amp; unlock </a:t>
            </a:r>
            <a:r>
              <a:rPr lang="en-GB" u="sng" dirty="0"/>
              <a:t>data generating insights for future projects </a:t>
            </a:r>
            <a:r>
              <a:rPr lang="en-GB" dirty="0"/>
              <a:t>(new services, key figures) by systematically store and link input to the outcome (learning from our projects). </a:t>
            </a:r>
            <a:r>
              <a:rPr lang="en-GB" dirty="0">
                <a:sym typeface="Wingdings" panose="05000000000000000000" pitchFamily="2" charset="2"/>
              </a:rPr>
              <a:t> </a:t>
            </a:r>
            <a:endParaRPr lang="en-GB" u="sng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C149F-0C54-4819-9355-79F947E9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Picture 2" descr="Employee Helps with the Idea of a Colleague Being in Despair. Help in a  Difficult Situation. Workflow in the Office Stock Vector - Illustration of  innovation, human: 90395790">
            <a:extLst>
              <a:ext uri="{FF2B5EF4-FFF2-40B4-BE49-F238E27FC236}">
                <a16:creationId xmlns:a16="http://schemas.microsoft.com/office/drawing/2014/main" id="{61C6E6C9-051E-9B59-72C9-FB18CB21F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1332" y="3769822"/>
            <a:ext cx="1263263" cy="1263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7451117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Business Process Mapping – How to?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Business Process Mapping (or BPM) is a method to describe a process.</a:t>
            </a:r>
          </a:p>
          <a:p>
            <a:r>
              <a:rPr lang="en-GB" dirty="0"/>
              <a:t>One method to do BPM is the </a:t>
            </a:r>
            <a:r>
              <a:rPr lang="en-GB" u="sng" dirty="0"/>
              <a:t>Swimlane Diagram</a:t>
            </a:r>
            <a:r>
              <a:rPr lang="en-GB" dirty="0"/>
              <a:t>, providing insight in:</a:t>
            </a:r>
          </a:p>
          <a:p>
            <a:pPr lvl="1"/>
            <a:r>
              <a:rPr lang="en-GB" dirty="0"/>
              <a:t>Task</a:t>
            </a:r>
          </a:p>
          <a:p>
            <a:pPr lvl="1"/>
            <a:r>
              <a:rPr lang="en-GB" dirty="0"/>
              <a:t>The link between tasks</a:t>
            </a:r>
          </a:p>
          <a:p>
            <a:pPr lvl="1"/>
            <a:r>
              <a:rPr lang="en-GB" dirty="0"/>
              <a:t>Who does what</a:t>
            </a:r>
          </a:p>
          <a:p>
            <a:pPr lvl="1"/>
            <a:r>
              <a:rPr lang="en-GB" dirty="0"/>
              <a:t>The sequence of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10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D9AF39-5559-4157-BCF3-DCE95A1AC554}"/>
              </a:ext>
            </a:extLst>
          </p:cNvPr>
          <p:cNvGrpSpPr/>
          <p:nvPr/>
        </p:nvGrpSpPr>
        <p:grpSpPr>
          <a:xfrm>
            <a:off x="5076056" y="2067694"/>
            <a:ext cx="2668452" cy="2356575"/>
            <a:chOff x="4806168" y="2067694"/>
            <a:chExt cx="2668452" cy="235657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EF0FC-4ED1-44EC-A847-E5B86E5471B3}"/>
                </a:ext>
              </a:extLst>
            </p:cNvPr>
            <p:cNvGrpSpPr/>
            <p:nvPr/>
          </p:nvGrpSpPr>
          <p:grpSpPr>
            <a:xfrm>
              <a:off x="4806168" y="2067694"/>
              <a:ext cx="2668452" cy="2324641"/>
              <a:chOff x="4806168" y="2067694"/>
              <a:chExt cx="2668452" cy="232464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76C9615E-BEE5-4288-8326-E4F830E29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6056" y="2067694"/>
                <a:ext cx="2398564" cy="2104004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69F979-5621-4A95-AC58-11C09BC03CC9}"/>
                  </a:ext>
                </a:extLst>
              </p:cNvPr>
              <p:cNvSpPr txBox="1"/>
              <p:nvPr/>
            </p:nvSpPr>
            <p:spPr>
              <a:xfrm>
                <a:off x="5766901" y="2223169"/>
                <a:ext cx="37061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>
                    <a:solidFill>
                      <a:srgbClr val="FF0000"/>
                    </a:solidFill>
                  </a:rPr>
                  <a:t>Task</a:t>
                </a:r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F66640-13FF-4B23-BE36-6EE182906E69}"/>
                  </a:ext>
                </a:extLst>
              </p:cNvPr>
              <p:cNvSpPr txBox="1"/>
              <p:nvPr/>
            </p:nvSpPr>
            <p:spPr>
              <a:xfrm rot="16200000">
                <a:off x="5640906" y="3557269"/>
                <a:ext cx="4347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</a:rPr>
                  <a:t>Link</a:t>
                </a:r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D4E086-8669-4714-A68A-A014950C4BEC}"/>
                  </a:ext>
                </a:extLst>
              </p:cNvPr>
              <p:cNvSpPr txBox="1"/>
              <p:nvPr/>
            </p:nvSpPr>
            <p:spPr>
              <a:xfrm rot="16200000">
                <a:off x="4628234" y="2290539"/>
                <a:ext cx="61747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</a:rPr>
                  <a:t>Team 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2F5DC1-DDB1-4DD8-BC01-57AB2FFB8E50}"/>
                  </a:ext>
                </a:extLst>
              </p:cNvPr>
              <p:cNvSpPr txBox="1"/>
              <p:nvPr/>
            </p:nvSpPr>
            <p:spPr>
              <a:xfrm rot="16200000">
                <a:off x="4628234" y="2952465"/>
                <a:ext cx="61747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</a:rPr>
                  <a:t>Team B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C06344-61FB-4B9C-8B05-98239D0C5994}"/>
                  </a:ext>
                </a:extLst>
              </p:cNvPr>
              <p:cNvSpPr txBox="1"/>
              <p:nvPr/>
            </p:nvSpPr>
            <p:spPr>
              <a:xfrm rot="16200000">
                <a:off x="4631441" y="3614391"/>
                <a:ext cx="6110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</a:rPr>
                  <a:t>Team C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547E4591-A45A-436E-BBD7-C71E8F663996}"/>
                  </a:ext>
                </a:extLst>
              </p:cNvPr>
              <p:cNvCxnSpPr/>
              <p:nvPr/>
            </p:nvCxnSpPr>
            <p:spPr>
              <a:xfrm>
                <a:off x="5220072" y="4392335"/>
                <a:ext cx="2016224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C5CD4D-04BC-4F6F-95D8-87395D48BC15}"/>
                </a:ext>
              </a:extLst>
            </p:cNvPr>
            <p:cNvSpPr txBox="1"/>
            <p:nvPr/>
          </p:nvSpPr>
          <p:spPr>
            <a:xfrm>
              <a:off x="5456559" y="4147270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FF0000"/>
                  </a:solidFill>
                </a:rPr>
                <a:t>Time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348F61A-D9EB-4DAE-AE84-2718D83B8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45" y="3152253"/>
            <a:ext cx="2158755" cy="1044683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8709423A-EDA0-4BE2-8832-1E796E72126D}"/>
              </a:ext>
            </a:extLst>
          </p:cNvPr>
          <p:cNvSpPr/>
          <p:nvPr/>
        </p:nvSpPr>
        <p:spPr>
          <a:xfrm rot="16200000">
            <a:off x="3563501" y="3014574"/>
            <a:ext cx="216025" cy="1223359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06543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68147-2C41-4E5E-9E60-652E1AB3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Business Process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5909D-7DC5-4994-A29A-74E5C228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1026" name="Picture 2" descr="How to Present Business Process Models to Stakeholders">
            <a:extLst>
              <a:ext uri="{FF2B5EF4-FFF2-40B4-BE49-F238E27FC236}">
                <a16:creationId xmlns:a16="http://schemas.microsoft.com/office/drawing/2014/main" id="{299215F4-94EB-4984-8408-11B8A489FF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250" y="892175"/>
            <a:ext cx="5052575" cy="377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08949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91E2-6867-4A50-827F-8C4E67E4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Business Process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706B4-D43F-4343-9E80-77AFF6A5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025" name="Picture 1" descr="in Swam lane &#10;med levels of detail for process models &#10;Different models and levels of detail for different audiences and purposes. &#10;Scope &#10;for Planning &#10;• Process Landscape, &#10;Process Scope Model, and &#10;Process Summary Chart &#10;4) 2:23/ &#10;Concept — &#10;for Understanding &#10;•Business-friendly- flow models to &#10;• &#10;maximise communication and &#10;participation &#10;• Two levels: Handoff and Service &#10;Boxes &amp; Lines &#10;Detail - &#10;for Specification &#10;• Detail for technical design, &#10;perhaps using full BPMN &#10;Boxes, Lines, &amp; Widgets ">
            <a:extLst>
              <a:ext uri="{FF2B5EF4-FFF2-40B4-BE49-F238E27FC236}">
                <a16:creationId xmlns:a16="http://schemas.microsoft.com/office/drawing/2014/main" id="{F1519EE8-DEA6-4225-B059-9A5D35097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6" b="7846"/>
          <a:stretch/>
        </p:blipFill>
        <p:spPr bwMode="auto">
          <a:xfrm>
            <a:off x="467544" y="838200"/>
            <a:ext cx="7527582" cy="341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FF20FEB-C88A-E6B7-9C30-959EC3463BA9}"/>
              </a:ext>
            </a:extLst>
          </p:cNvPr>
          <p:cNvSpPr txBox="1"/>
          <p:nvPr/>
        </p:nvSpPr>
        <p:spPr>
          <a:xfrm>
            <a:off x="1148874" y="4252088"/>
            <a:ext cx="725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Boxes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809900D-8833-5F2C-3FFB-0CAA347B0AD4}"/>
              </a:ext>
            </a:extLst>
          </p:cNvPr>
          <p:cNvSpPr txBox="1"/>
          <p:nvPr/>
        </p:nvSpPr>
        <p:spPr>
          <a:xfrm>
            <a:off x="3644424" y="4252088"/>
            <a:ext cx="1421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Boxes &amp; lines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3FFB7DF-BEF5-E1D2-6799-F38CDA8105F1}"/>
              </a:ext>
            </a:extLst>
          </p:cNvPr>
          <p:cNvSpPr txBox="1"/>
          <p:nvPr/>
        </p:nvSpPr>
        <p:spPr>
          <a:xfrm>
            <a:off x="5836042" y="4251733"/>
            <a:ext cx="2259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Boxes, lines &amp; widgets</a:t>
            </a:r>
          </a:p>
        </p:txBody>
      </p:sp>
    </p:spTree>
    <p:extLst>
      <p:ext uri="{BB962C8B-B14F-4D97-AF65-F5344CB8AC3E}">
        <p14:creationId xmlns:p14="http://schemas.microsoft.com/office/powerpoint/2010/main" val="140123917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8AF35-CA2D-44BC-8744-B27A219B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10966" y="4697616"/>
            <a:ext cx="180000" cy="135000"/>
          </a:xfrm>
        </p:spPr>
        <p:txBody>
          <a:bodyPr/>
          <a:lstStyle/>
          <a:p>
            <a:fld id="{C31F7836-E4B3-4985-A8BA-D04AF4A8C90B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74BD4481-F50A-9A04-3711-2C88AED7D9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312"/>
          <a:stretch/>
        </p:blipFill>
        <p:spPr>
          <a:xfrm>
            <a:off x="323821" y="1104900"/>
            <a:ext cx="6016891" cy="3941187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C6B333E-D0B6-669C-5D35-5CB070C8EA39}"/>
              </a:ext>
            </a:extLst>
          </p:cNvPr>
          <p:cNvSpPr txBox="1"/>
          <p:nvPr/>
        </p:nvSpPr>
        <p:spPr>
          <a:xfrm>
            <a:off x="6340712" y="1141796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Scope - for planning:</a:t>
            </a:r>
          </a:p>
          <a:p>
            <a:r>
              <a:rPr lang="en-US" dirty="0"/>
              <a:t>Boxes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ECB0DFD-D5CD-21DB-E452-68B935EF0DE6}"/>
              </a:ext>
            </a:extLst>
          </p:cNvPr>
          <p:cNvSpPr txBox="1"/>
          <p:nvPr/>
        </p:nvSpPr>
        <p:spPr>
          <a:xfrm>
            <a:off x="6340712" y="2896138"/>
            <a:ext cx="2878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Concept - for understanding:</a:t>
            </a:r>
          </a:p>
          <a:p>
            <a:r>
              <a:rPr lang="en-US" dirty="0"/>
              <a:t>Boxes &amp; lines: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20466B8-387F-4F76-E555-0AE8766894AA}"/>
              </a:ext>
            </a:extLst>
          </p:cNvPr>
          <p:cNvSpPr txBox="1"/>
          <p:nvPr/>
        </p:nvSpPr>
        <p:spPr>
          <a:xfrm>
            <a:off x="6340712" y="4001704"/>
            <a:ext cx="247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Detail - for specification:</a:t>
            </a:r>
          </a:p>
          <a:p>
            <a:r>
              <a:rPr lang="en-US" dirty="0"/>
              <a:t>Boxes, lines &amp; widgets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88DDB72-9B19-76CF-BACA-CA4A9510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Business Process Levels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51558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CBE11-F841-45AC-94F9-F381EF3C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Some definitions… Basic elements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E2D54-79C2-4AF5-B469-D51DB17393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11" r="18761" b="46947"/>
          <a:stretch/>
        </p:blipFill>
        <p:spPr>
          <a:xfrm>
            <a:off x="7403910" y="231451"/>
            <a:ext cx="1740090" cy="2120315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D6D13A-7947-4C3D-AADD-95E75E1FD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Task or Activity</a:t>
            </a:r>
            <a:r>
              <a:rPr lang="en-GB" dirty="0"/>
              <a:t>: Defined piece of work, transforming input to output</a:t>
            </a:r>
          </a:p>
          <a:p>
            <a:r>
              <a:rPr lang="en-GB" b="1" dirty="0"/>
              <a:t>Sub-process</a:t>
            </a:r>
            <a:r>
              <a:rPr lang="en-GB" dirty="0"/>
              <a:t>: Collapsed set of tasks</a:t>
            </a:r>
          </a:p>
          <a:p>
            <a:r>
              <a:rPr lang="en-GB" b="1" dirty="0"/>
              <a:t>Process</a:t>
            </a:r>
            <a:r>
              <a:rPr lang="en-GB" dirty="0"/>
              <a:t>: Set of activities describing the work to deliver a service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E32ED65-B12A-886B-9D9F-41AC49C83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9" y="2041095"/>
            <a:ext cx="5754547" cy="2947764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03A4DAF-732A-7311-AAA7-527E0377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79540" y="3924408"/>
            <a:ext cx="180000" cy="135000"/>
          </a:xfrm>
        </p:spPr>
        <p:txBody>
          <a:bodyPr/>
          <a:lstStyle/>
          <a:p>
            <a:fld id="{C31F7836-E4B3-4985-A8BA-D04AF4A8C90B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11" name="Picture 45">
            <a:extLst>
              <a:ext uri="{FF2B5EF4-FFF2-40B4-BE49-F238E27FC236}">
                <a16:creationId xmlns:a16="http://schemas.microsoft.com/office/drawing/2014/main" id="{D83CE553-92F7-9AAF-18DE-A2CFF4045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1" y="2523509"/>
            <a:ext cx="1228680" cy="527813"/>
          </a:xfrm>
          <a:prstGeom prst="rect">
            <a:avLst/>
          </a:prstGeom>
        </p:spPr>
      </p:pic>
      <p:pic>
        <p:nvPicPr>
          <p:cNvPr id="12" name="Picture 47">
            <a:extLst>
              <a:ext uri="{FF2B5EF4-FFF2-40B4-BE49-F238E27FC236}">
                <a16:creationId xmlns:a16="http://schemas.microsoft.com/office/drawing/2014/main" id="{259BB48C-B274-5630-4060-972EC708D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729" y="3046552"/>
            <a:ext cx="2306403" cy="11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2315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F7B76-2C61-3F2E-1F5F-6353A5476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BPM for Quay wall selection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33E25C-99D8-30FD-6F6A-4FD8CD87E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Link to PDF: </a:t>
            </a:r>
            <a:r>
              <a:rPr lang="en-GB" sz="1400" dirty="0">
                <a:hlinkClick r:id="rId2"/>
              </a:rPr>
              <a:t>Select type of Quay wall BPMSA_Mar_PlusRFI_C04.pdf</a:t>
            </a:r>
            <a:endParaRPr lang="en-GB" sz="1400" dirty="0"/>
          </a:p>
          <a:p>
            <a:r>
              <a:rPr lang="en-GB" sz="1400" dirty="0"/>
              <a:t>Link to W&amp;M Library: </a:t>
            </a:r>
            <a:r>
              <a:rPr lang="en-GB" sz="1400" dirty="0">
                <a:hlinkClick r:id="rId3"/>
              </a:rPr>
              <a:t>https://corporateroot.sharepoint.com/sites/Community-BL-WM-BPMSA</a:t>
            </a:r>
            <a:endParaRPr lang="en-GB" sz="1400" dirty="0"/>
          </a:p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12DEB46-9A43-F442-9DAC-56EFDA2C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884024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DE3723-1317-DB5F-C0BD-8FD6FFF97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Workshop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FB9BA6-7804-2AC5-11E6-4FBCDBC66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Create a process map relevant to your daily work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Identify a process to map. Tip: Choose something that’s limited in scope </a:t>
            </a:r>
            <a:r>
              <a:rPr lang="en-US"/>
              <a:t>and complexity!</a:t>
            </a:r>
            <a:endParaRPr lang="en-US" dirty="0"/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List the activities involved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Sequence the steps. First tasks on the left side, last task on the right side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Draw flow chart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Analyze and optimize the process map</a:t>
            </a:r>
          </a:p>
          <a:p>
            <a:pPr marL="254250" lvl="1" indent="0">
              <a:buNone/>
            </a:pPr>
            <a:endParaRPr lang="en-US" dirty="0"/>
          </a:p>
          <a:p>
            <a:pPr marL="254250" lvl="1" indent="0">
              <a:buNone/>
            </a:pPr>
            <a:r>
              <a:rPr lang="en-US" dirty="0"/>
              <a:t>Optional (scan for automation possibilities)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Assess which tasks have not been automated yet (</a:t>
            </a:r>
            <a:r>
              <a:rPr lang="en-US" dirty="0" err="1"/>
              <a:t>f.e</a:t>
            </a:r>
            <a:r>
              <a:rPr lang="en-US" dirty="0"/>
              <a:t>. script)</a:t>
            </a:r>
          </a:p>
          <a:p>
            <a:pPr marL="597150" lvl="1" indent="-342900">
              <a:buFont typeface="+mj-lt"/>
              <a:buAutoNum type="arabicPeriod"/>
            </a:pPr>
            <a:r>
              <a:rPr lang="en-US" dirty="0"/>
              <a:t>Setup information exchange log: list for each task: 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US" dirty="0"/>
              <a:t>input format, 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US" dirty="0"/>
              <a:t>tool(s), 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US" dirty="0"/>
              <a:t>output format.</a:t>
            </a:r>
          </a:p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1126B2-BC7D-B58F-BA5A-1E7CB364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6892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C76F1-EF5E-B9E4-BE5D-13757E48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Process Map - template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62E9C00-13C5-5D0B-7B4C-47F9A61B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17</a:t>
            </a:fld>
            <a:endParaRPr lang="en-GB"/>
          </a:p>
        </p:txBody>
      </p:sp>
      <p:grpSp>
        <p:nvGrpSpPr>
          <p:cNvPr id="24" name="Groep 23">
            <a:extLst>
              <a:ext uri="{FF2B5EF4-FFF2-40B4-BE49-F238E27FC236}">
                <a16:creationId xmlns:a16="http://schemas.microsoft.com/office/drawing/2014/main" id="{82D26692-01A9-CC8F-8260-E75B40F2B350}"/>
              </a:ext>
            </a:extLst>
          </p:cNvPr>
          <p:cNvGrpSpPr/>
          <p:nvPr/>
        </p:nvGrpSpPr>
        <p:grpSpPr>
          <a:xfrm>
            <a:off x="381000" y="1249680"/>
            <a:ext cx="6808314" cy="665797"/>
            <a:chOff x="381000" y="1249680"/>
            <a:chExt cx="6808314" cy="66579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52C73B25-0844-CD14-D17C-E07E06E4C629}"/>
                </a:ext>
              </a:extLst>
            </p:cNvPr>
            <p:cNvSpPr/>
            <p:nvPr/>
          </p:nvSpPr>
          <p:spPr>
            <a:xfrm>
              <a:off x="381000" y="1249680"/>
              <a:ext cx="262035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accent3"/>
                  </a:solidFill>
                </a:rPr>
                <a:t>Task team A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4A4A6B0-8CCB-0AFA-316D-1449434C6D00}"/>
                </a:ext>
              </a:extLst>
            </p:cNvPr>
            <p:cNvSpPr/>
            <p:nvPr/>
          </p:nvSpPr>
          <p:spPr>
            <a:xfrm>
              <a:off x="643035" y="1252537"/>
              <a:ext cx="6546279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8F17A1E8-0895-9542-5B72-1BCF5AFE4DD8}"/>
              </a:ext>
            </a:extLst>
          </p:cNvPr>
          <p:cNvGrpSpPr/>
          <p:nvPr/>
        </p:nvGrpSpPr>
        <p:grpSpPr>
          <a:xfrm>
            <a:off x="381000" y="2574132"/>
            <a:ext cx="6808314" cy="664368"/>
            <a:chOff x="381000" y="2574132"/>
            <a:chExt cx="6808314" cy="664368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F9BC2ACB-4ECE-09B1-4758-2494F3AB5AA3}"/>
                </a:ext>
              </a:extLst>
            </p:cNvPr>
            <p:cNvSpPr/>
            <p:nvPr/>
          </p:nvSpPr>
          <p:spPr>
            <a:xfrm>
              <a:off x="381000" y="2575560"/>
              <a:ext cx="262035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accent3"/>
                  </a:solidFill>
                </a:rPr>
                <a:t>Task team C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43CC839F-F950-11FC-DCB5-FB9192F3FD4A}"/>
                </a:ext>
              </a:extLst>
            </p:cNvPr>
            <p:cNvSpPr/>
            <p:nvPr/>
          </p:nvSpPr>
          <p:spPr>
            <a:xfrm>
              <a:off x="643035" y="2574132"/>
              <a:ext cx="6546279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0F8FC06A-D119-DCE6-A259-45B1C53DA19E}"/>
              </a:ext>
            </a:extLst>
          </p:cNvPr>
          <p:cNvGrpSpPr/>
          <p:nvPr/>
        </p:nvGrpSpPr>
        <p:grpSpPr>
          <a:xfrm>
            <a:off x="381000" y="1911667"/>
            <a:ext cx="6808314" cy="664368"/>
            <a:chOff x="381000" y="1911667"/>
            <a:chExt cx="6808314" cy="66436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2C0E95C9-150A-889D-B043-652882CAD59E}"/>
                </a:ext>
              </a:extLst>
            </p:cNvPr>
            <p:cNvSpPr/>
            <p:nvPr/>
          </p:nvSpPr>
          <p:spPr>
            <a:xfrm>
              <a:off x="381000" y="1913095"/>
              <a:ext cx="262035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accent3"/>
                  </a:solidFill>
                </a:rPr>
                <a:t>Task team B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50A323D-FBD0-069D-E068-673FDC4ED799}"/>
                </a:ext>
              </a:extLst>
            </p:cNvPr>
            <p:cNvSpPr/>
            <p:nvPr/>
          </p:nvSpPr>
          <p:spPr>
            <a:xfrm>
              <a:off x="643035" y="1911667"/>
              <a:ext cx="6546279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ep 26">
            <a:extLst>
              <a:ext uri="{FF2B5EF4-FFF2-40B4-BE49-F238E27FC236}">
                <a16:creationId xmlns:a16="http://schemas.microsoft.com/office/drawing/2014/main" id="{B6E80508-4D6B-773C-B234-638356932B11}"/>
              </a:ext>
            </a:extLst>
          </p:cNvPr>
          <p:cNvGrpSpPr/>
          <p:nvPr/>
        </p:nvGrpSpPr>
        <p:grpSpPr>
          <a:xfrm>
            <a:off x="381000" y="3234215"/>
            <a:ext cx="6808314" cy="665797"/>
            <a:chOff x="381000" y="3234215"/>
            <a:chExt cx="6808314" cy="665797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42D66DB-8AB6-0925-7454-D6D1E244C8C6}"/>
                </a:ext>
              </a:extLst>
            </p:cNvPr>
            <p:cNvSpPr/>
            <p:nvPr/>
          </p:nvSpPr>
          <p:spPr>
            <a:xfrm>
              <a:off x="381000" y="3234215"/>
              <a:ext cx="262035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accent3"/>
                  </a:solidFill>
                </a:rPr>
                <a:t>Task team D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0F413A13-654C-A372-B353-61CEB9C5213C}"/>
                </a:ext>
              </a:extLst>
            </p:cNvPr>
            <p:cNvSpPr/>
            <p:nvPr/>
          </p:nvSpPr>
          <p:spPr>
            <a:xfrm>
              <a:off x="643035" y="3237072"/>
              <a:ext cx="6546279" cy="66294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vaal 15">
            <a:extLst>
              <a:ext uri="{FF2B5EF4-FFF2-40B4-BE49-F238E27FC236}">
                <a16:creationId xmlns:a16="http://schemas.microsoft.com/office/drawing/2014/main" id="{5759A14B-3FDE-84D9-4F96-3DA2F9334246}"/>
              </a:ext>
            </a:extLst>
          </p:cNvPr>
          <p:cNvSpPr/>
          <p:nvPr/>
        </p:nvSpPr>
        <p:spPr>
          <a:xfrm>
            <a:off x="730035" y="1452282"/>
            <a:ext cx="231430" cy="242047"/>
          </a:xfrm>
          <a:prstGeom prst="ellipse">
            <a:avLst/>
          </a:prstGeom>
          <a:noFill/>
          <a:ln w="28575"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4FD123F5-BEF0-4CFF-BF3A-CC4138B4159A}"/>
              </a:ext>
            </a:extLst>
          </p:cNvPr>
          <p:cNvSpPr/>
          <p:nvPr/>
        </p:nvSpPr>
        <p:spPr>
          <a:xfrm>
            <a:off x="1223500" y="1408279"/>
            <a:ext cx="484095" cy="309283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C4DA2C44-800A-5537-C23A-DE3A41AACAB7}"/>
              </a:ext>
            </a:extLst>
          </p:cNvPr>
          <p:cNvSpPr/>
          <p:nvPr/>
        </p:nvSpPr>
        <p:spPr>
          <a:xfrm>
            <a:off x="6747984" y="1493746"/>
            <a:ext cx="231430" cy="242047"/>
          </a:xfrm>
          <a:prstGeom prst="ellipse">
            <a:avLst/>
          </a:prstGeom>
          <a:noFill/>
          <a:ln w="57150"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50A41346-DA75-AFE4-24A2-412C2F826EB4}"/>
              </a:ext>
            </a:extLst>
          </p:cNvPr>
          <p:cNvSpPr/>
          <p:nvPr/>
        </p:nvSpPr>
        <p:spPr>
          <a:xfrm>
            <a:off x="1779312" y="2088258"/>
            <a:ext cx="484095" cy="309283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426B2D21-69F0-2CF2-512A-E77290EEECCD}"/>
              </a:ext>
            </a:extLst>
          </p:cNvPr>
          <p:cNvSpPr/>
          <p:nvPr/>
        </p:nvSpPr>
        <p:spPr>
          <a:xfrm>
            <a:off x="2449424" y="2673654"/>
            <a:ext cx="484095" cy="190116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B14CCAD0-75D7-C820-6ED4-32EB1D0BBDF9}"/>
              </a:ext>
            </a:extLst>
          </p:cNvPr>
          <p:cNvSpPr/>
          <p:nvPr/>
        </p:nvSpPr>
        <p:spPr>
          <a:xfrm>
            <a:off x="2738540" y="2955363"/>
            <a:ext cx="484095" cy="190116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77EC0421-85FA-70FE-8CEA-253611BBB487}"/>
              </a:ext>
            </a:extLst>
          </p:cNvPr>
          <p:cNvSpPr/>
          <p:nvPr/>
        </p:nvSpPr>
        <p:spPr>
          <a:xfrm>
            <a:off x="2449423" y="3456431"/>
            <a:ext cx="484095" cy="309283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sp>
        <p:nvSpPr>
          <p:cNvPr id="23" name="Ruit 22">
            <a:extLst>
              <a:ext uri="{FF2B5EF4-FFF2-40B4-BE49-F238E27FC236}">
                <a16:creationId xmlns:a16="http://schemas.microsoft.com/office/drawing/2014/main" id="{701A5479-8B0E-99C3-F51A-2E4A87242266}"/>
              </a:ext>
            </a:extLst>
          </p:cNvPr>
          <p:cNvSpPr/>
          <p:nvPr/>
        </p:nvSpPr>
        <p:spPr>
          <a:xfrm>
            <a:off x="1848790" y="2712392"/>
            <a:ext cx="349624" cy="346186"/>
          </a:xfrm>
          <a:prstGeom prst="diamond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rgbClr val="00577E"/>
              </a:solidFill>
            </a:endParaRPr>
          </a:p>
        </p:txBody>
      </p:sp>
      <p:cxnSp>
        <p:nvCxnSpPr>
          <p:cNvPr id="29" name="Verbindingslijn: gebogen 28">
            <a:extLst>
              <a:ext uri="{FF2B5EF4-FFF2-40B4-BE49-F238E27FC236}">
                <a16:creationId xmlns:a16="http://schemas.microsoft.com/office/drawing/2014/main" id="{81FEA698-77D9-1587-9FDF-EC1974D8BA7B}"/>
              </a:ext>
            </a:extLst>
          </p:cNvPr>
          <p:cNvCxnSpPr>
            <a:stCxn id="16" idx="6"/>
            <a:endCxn id="17" idx="1"/>
          </p:cNvCxnSpPr>
          <p:nvPr/>
        </p:nvCxnSpPr>
        <p:spPr>
          <a:xfrm flipV="1">
            <a:off x="961465" y="1562921"/>
            <a:ext cx="262035" cy="1038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9EC659F6-C50A-BB9D-0E4B-1CB77FFF5B23}"/>
              </a:ext>
            </a:extLst>
          </p:cNvPr>
          <p:cNvCxnSpPr>
            <a:stCxn id="17" idx="2"/>
            <a:endCxn id="19" idx="1"/>
          </p:cNvCxnSpPr>
          <p:nvPr/>
        </p:nvCxnSpPr>
        <p:spPr>
          <a:xfrm rot="16200000" flipH="1">
            <a:off x="1359761" y="1823349"/>
            <a:ext cx="525338" cy="3137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met pijl 32">
            <a:extLst>
              <a:ext uri="{FF2B5EF4-FFF2-40B4-BE49-F238E27FC236}">
                <a16:creationId xmlns:a16="http://schemas.microsoft.com/office/drawing/2014/main" id="{A010E472-0C11-2D32-F308-142E06F93463}"/>
              </a:ext>
            </a:extLst>
          </p:cNvPr>
          <p:cNvCxnSpPr>
            <a:stCxn id="19" idx="2"/>
            <a:endCxn id="23" idx="0"/>
          </p:cNvCxnSpPr>
          <p:nvPr/>
        </p:nvCxnSpPr>
        <p:spPr>
          <a:xfrm>
            <a:off x="2021360" y="2397541"/>
            <a:ext cx="2242" cy="3148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Verbindingslijn: gebogen 34">
            <a:extLst>
              <a:ext uri="{FF2B5EF4-FFF2-40B4-BE49-F238E27FC236}">
                <a16:creationId xmlns:a16="http://schemas.microsoft.com/office/drawing/2014/main" id="{D4763128-C810-03D1-A4E6-0D076D199918}"/>
              </a:ext>
            </a:extLst>
          </p:cNvPr>
          <p:cNvCxnSpPr>
            <a:stCxn id="23" idx="3"/>
            <a:endCxn id="20" idx="1"/>
          </p:cNvCxnSpPr>
          <p:nvPr/>
        </p:nvCxnSpPr>
        <p:spPr>
          <a:xfrm flipV="1">
            <a:off x="2198414" y="2768712"/>
            <a:ext cx="251010" cy="1167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Verbindingslijn: gebogen 36">
            <a:extLst>
              <a:ext uri="{FF2B5EF4-FFF2-40B4-BE49-F238E27FC236}">
                <a16:creationId xmlns:a16="http://schemas.microsoft.com/office/drawing/2014/main" id="{7ABBFF09-7587-EB88-DC36-6FC73A1F0549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2198414" y="2885485"/>
            <a:ext cx="540126" cy="1649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Verbindingslijn: gebogen 38">
            <a:extLst>
              <a:ext uri="{FF2B5EF4-FFF2-40B4-BE49-F238E27FC236}">
                <a16:creationId xmlns:a16="http://schemas.microsoft.com/office/drawing/2014/main" id="{468FE9A0-74FA-7C19-A84D-29E652D316D5}"/>
              </a:ext>
            </a:extLst>
          </p:cNvPr>
          <p:cNvCxnSpPr>
            <a:stCxn id="23" idx="2"/>
            <a:endCxn id="22" idx="1"/>
          </p:cNvCxnSpPr>
          <p:nvPr/>
        </p:nvCxnSpPr>
        <p:spPr>
          <a:xfrm rot="16200000" flipH="1">
            <a:off x="1960265" y="3121914"/>
            <a:ext cx="552495" cy="4258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hoek: afgeronde hoeken 39">
            <a:extLst>
              <a:ext uri="{FF2B5EF4-FFF2-40B4-BE49-F238E27FC236}">
                <a16:creationId xmlns:a16="http://schemas.microsoft.com/office/drawing/2014/main" id="{859A4AF2-A2DB-0CBB-192F-5D8FD1C9498A}"/>
              </a:ext>
            </a:extLst>
          </p:cNvPr>
          <p:cNvSpPr/>
          <p:nvPr/>
        </p:nvSpPr>
        <p:spPr>
          <a:xfrm>
            <a:off x="5371917" y="1464599"/>
            <a:ext cx="484095" cy="309283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cxnSp>
        <p:nvCxnSpPr>
          <p:cNvPr id="42" name="Verbindingslijn: gebogen 41">
            <a:extLst>
              <a:ext uri="{FF2B5EF4-FFF2-40B4-BE49-F238E27FC236}">
                <a16:creationId xmlns:a16="http://schemas.microsoft.com/office/drawing/2014/main" id="{4BE89150-5DDA-D54D-73B9-74C6C62FB688}"/>
              </a:ext>
            </a:extLst>
          </p:cNvPr>
          <p:cNvCxnSpPr>
            <a:stCxn id="22" idx="3"/>
            <a:endCxn id="40" idx="1"/>
          </p:cNvCxnSpPr>
          <p:nvPr/>
        </p:nvCxnSpPr>
        <p:spPr>
          <a:xfrm flipV="1">
            <a:off x="2933518" y="1619241"/>
            <a:ext cx="2438399" cy="19918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Verbindingslijn: gebogen 43">
            <a:extLst>
              <a:ext uri="{FF2B5EF4-FFF2-40B4-BE49-F238E27FC236}">
                <a16:creationId xmlns:a16="http://schemas.microsoft.com/office/drawing/2014/main" id="{BC0C1D1F-0B15-FCC3-BDAA-BFB937393666}"/>
              </a:ext>
            </a:extLst>
          </p:cNvPr>
          <p:cNvCxnSpPr>
            <a:stCxn id="40" idx="3"/>
            <a:endCxn id="18" idx="2"/>
          </p:cNvCxnSpPr>
          <p:nvPr/>
        </p:nvCxnSpPr>
        <p:spPr>
          <a:xfrm flipV="1">
            <a:off x="5856012" y="1614770"/>
            <a:ext cx="891972" cy="447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Verbindingslijn: gebogen 45">
            <a:extLst>
              <a:ext uri="{FF2B5EF4-FFF2-40B4-BE49-F238E27FC236}">
                <a16:creationId xmlns:a16="http://schemas.microsoft.com/office/drawing/2014/main" id="{F458FAF4-209F-468B-796B-AD9A84F124FB}"/>
              </a:ext>
            </a:extLst>
          </p:cNvPr>
          <p:cNvCxnSpPr>
            <a:cxnSpLocks/>
            <a:stCxn id="20" idx="3"/>
            <a:endCxn id="47" idx="1"/>
          </p:cNvCxnSpPr>
          <p:nvPr/>
        </p:nvCxnSpPr>
        <p:spPr>
          <a:xfrm>
            <a:off x="2933519" y="2768712"/>
            <a:ext cx="572076" cy="14425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hthoek: afgeronde hoeken 46">
            <a:extLst>
              <a:ext uri="{FF2B5EF4-FFF2-40B4-BE49-F238E27FC236}">
                <a16:creationId xmlns:a16="http://schemas.microsoft.com/office/drawing/2014/main" id="{A62E8B48-BAAC-472C-08A9-B94E7BDCAC7C}"/>
              </a:ext>
            </a:extLst>
          </p:cNvPr>
          <p:cNvSpPr/>
          <p:nvPr/>
        </p:nvSpPr>
        <p:spPr>
          <a:xfrm>
            <a:off x="3505595" y="2758326"/>
            <a:ext cx="484095" cy="309283"/>
          </a:xfrm>
          <a:prstGeom prst="roundRect">
            <a:avLst/>
          </a:prstGeom>
          <a:noFill/>
          <a:ln>
            <a:solidFill>
              <a:srgbClr val="0057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577E"/>
                </a:solidFill>
              </a:rPr>
              <a:t>Task</a:t>
            </a:r>
          </a:p>
        </p:txBody>
      </p:sp>
      <p:cxnSp>
        <p:nvCxnSpPr>
          <p:cNvPr id="49" name="Verbindingslijn: gebogen 48">
            <a:extLst>
              <a:ext uri="{FF2B5EF4-FFF2-40B4-BE49-F238E27FC236}">
                <a16:creationId xmlns:a16="http://schemas.microsoft.com/office/drawing/2014/main" id="{D31E5E83-31DE-C34C-5E5E-590EC6DF9799}"/>
              </a:ext>
            </a:extLst>
          </p:cNvPr>
          <p:cNvCxnSpPr>
            <a:stCxn id="21" idx="3"/>
            <a:endCxn id="47" idx="1"/>
          </p:cNvCxnSpPr>
          <p:nvPr/>
        </p:nvCxnSpPr>
        <p:spPr>
          <a:xfrm flipV="1">
            <a:off x="3222635" y="2912968"/>
            <a:ext cx="282960" cy="13745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Verbindingslijn: gebogen 51">
            <a:extLst>
              <a:ext uri="{FF2B5EF4-FFF2-40B4-BE49-F238E27FC236}">
                <a16:creationId xmlns:a16="http://schemas.microsoft.com/office/drawing/2014/main" id="{95EF15C3-AE16-0362-F5A6-FF408013EC4A}"/>
              </a:ext>
            </a:extLst>
          </p:cNvPr>
          <p:cNvCxnSpPr>
            <a:stCxn id="47" idx="3"/>
            <a:endCxn id="40" idx="1"/>
          </p:cNvCxnSpPr>
          <p:nvPr/>
        </p:nvCxnSpPr>
        <p:spPr>
          <a:xfrm flipV="1">
            <a:off x="3989690" y="1619241"/>
            <a:ext cx="1382227" cy="1293727"/>
          </a:xfrm>
          <a:prstGeom prst="bentConnector3">
            <a:avLst>
              <a:gd name="adj1" fmla="val 1108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ep 65">
            <a:extLst>
              <a:ext uri="{FF2B5EF4-FFF2-40B4-BE49-F238E27FC236}">
                <a16:creationId xmlns:a16="http://schemas.microsoft.com/office/drawing/2014/main" id="{C36EF9EB-C36C-E6B4-118D-A18D289F1461}"/>
              </a:ext>
            </a:extLst>
          </p:cNvPr>
          <p:cNvGrpSpPr/>
          <p:nvPr/>
        </p:nvGrpSpPr>
        <p:grpSpPr>
          <a:xfrm>
            <a:off x="7544456" y="324269"/>
            <a:ext cx="1499910" cy="2164976"/>
            <a:chOff x="7442381" y="1163171"/>
            <a:chExt cx="1499910" cy="2164976"/>
          </a:xfrm>
        </p:grpSpPr>
        <p:grpSp>
          <p:nvGrpSpPr>
            <p:cNvPr id="64" name="Groep 63">
              <a:extLst>
                <a:ext uri="{FF2B5EF4-FFF2-40B4-BE49-F238E27FC236}">
                  <a16:creationId xmlns:a16="http://schemas.microsoft.com/office/drawing/2014/main" id="{22E72845-95DC-5209-5797-3B6D580A2640}"/>
                </a:ext>
              </a:extLst>
            </p:cNvPr>
            <p:cNvGrpSpPr/>
            <p:nvPr/>
          </p:nvGrpSpPr>
          <p:grpSpPr>
            <a:xfrm>
              <a:off x="7482725" y="1314757"/>
              <a:ext cx="1386432" cy="1728464"/>
              <a:chOff x="7482725" y="1314757"/>
              <a:chExt cx="1386432" cy="1728464"/>
            </a:xfrm>
          </p:grpSpPr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BA188ED2-3B89-B098-413B-EC2F8DD7B078}"/>
                  </a:ext>
                </a:extLst>
              </p:cNvPr>
              <p:cNvSpPr/>
              <p:nvPr/>
            </p:nvSpPr>
            <p:spPr>
              <a:xfrm>
                <a:off x="7624535" y="1338978"/>
                <a:ext cx="231430" cy="242047"/>
              </a:xfrm>
              <a:prstGeom prst="ellipse">
                <a:avLst/>
              </a:prstGeom>
              <a:noFill/>
              <a:ln w="28575">
                <a:solidFill>
                  <a:srgbClr val="00577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echthoek: afgeronde hoeken 54">
                <a:extLst>
                  <a:ext uri="{FF2B5EF4-FFF2-40B4-BE49-F238E27FC236}">
                    <a16:creationId xmlns:a16="http://schemas.microsoft.com/office/drawing/2014/main" id="{6C4E2DCD-12D3-E1C4-D374-176876CCF7AD}"/>
                  </a:ext>
                </a:extLst>
              </p:cNvPr>
              <p:cNvSpPr/>
              <p:nvPr/>
            </p:nvSpPr>
            <p:spPr>
              <a:xfrm>
                <a:off x="7482725" y="1757025"/>
                <a:ext cx="484095" cy="309283"/>
              </a:xfrm>
              <a:prstGeom prst="roundRect">
                <a:avLst/>
              </a:prstGeom>
              <a:noFill/>
              <a:ln>
                <a:solidFill>
                  <a:srgbClr val="00577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>
                    <a:solidFill>
                      <a:srgbClr val="00577E"/>
                    </a:solidFill>
                  </a:rPr>
                  <a:t>Verb + Noun</a:t>
                </a:r>
              </a:p>
            </p:txBody>
          </p:sp>
          <p:sp>
            <p:nvSpPr>
              <p:cNvPr id="57" name="Ruit 56">
                <a:extLst>
                  <a:ext uri="{FF2B5EF4-FFF2-40B4-BE49-F238E27FC236}">
                    <a16:creationId xmlns:a16="http://schemas.microsoft.com/office/drawing/2014/main" id="{D0526D6F-0D87-85AC-F2BF-F0CE6B31FF9B}"/>
                  </a:ext>
                </a:extLst>
              </p:cNvPr>
              <p:cNvSpPr/>
              <p:nvPr/>
            </p:nvSpPr>
            <p:spPr>
              <a:xfrm>
                <a:off x="7549960" y="2260184"/>
                <a:ext cx="349624" cy="346186"/>
              </a:xfrm>
              <a:prstGeom prst="diamond">
                <a:avLst/>
              </a:prstGeom>
              <a:noFill/>
              <a:ln>
                <a:solidFill>
                  <a:srgbClr val="00577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rgbClr val="00577E"/>
                  </a:solidFill>
                </a:endParaRPr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23440462-716B-474B-E9F4-3FBC438EF9E3}"/>
                  </a:ext>
                </a:extLst>
              </p:cNvPr>
              <p:cNvSpPr/>
              <p:nvPr/>
            </p:nvSpPr>
            <p:spPr>
              <a:xfrm>
                <a:off x="7601684" y="2801174"/>
                <a:ext cx="231430" cy="242047"/>
              </a:xfrm>
              <a:prstGeom prst="ellipse">
                <a:avLst/>
              </a:prstGeom>
              <a:noFill/>
              <a:ln w="57150">
                <a:solidFill>
                  <a:srgbClr val="00577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Tekstvak 58">
                <a:extLst>
                  <a:ext uri="{FF2B5EF4-FFF2-40B4-BE49-F238E27FC236}">
                    <a16:creationId xmlns:a16="http://schemas.microsoft.com/office/drawing/2014/main" id="{4D3C39D8-22B9-3BE7-A0E1-C31CF49DFDF9}"/>
                  </a:ext>
                </a:extLst>
              </p:cNvPr>
              <p:cNvSpPr txBox="1"/>
              <p:nvPr/>
            </p:nvSpPr>
            <p:spPr>
              <a:xfrm>
                <a:off x="8052908" y="1314757"/>
                <a:ext cx="81624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Start event</a:t>
                </a:r>
              </a:p>
            </p:txBody>
          </p:sp>
          <p:sp>
            <p:nvSpPr>
              <p:cNvPr id="60" name="Tekstvak 59">
                <a:extLst>
                  <a:ext uri="{FF2B5EF4-FFF2-40B4-BE49-F238E27FC236}">
                    <a16:creationId xmlns:a16="http://schemas.microsoft.com/office/drawing/2014/main" id="{FBD652D4-86B9-A8A8-D6B4-C0FBF7BB4936}"/>
                  </a:ext>
                </a:extLst>
              </p:cNvPr>
              <p:cNvSpPr txBox="1"/>
              <p:nvPr/>
            </p:nvSpPr>
            <p:spPr>
              <a:xfrm>
                <a:off x="8052908" y="1787330"/>
                <a:ext cx="42832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Task</a:t>
                </a:r>
              </a:p>
            </p:txBody>
          </p:sp>
          <p:sp>
            <p:nvSpPr>
              <p:cNvPr id="61" name="Tekstvak 60">
                <a:extLst>
                  <a:ext uri="{FF2B5EF4-FFF2-40B4-BE49-F238E27FC236}">
                    <a16:creationId xmlns:a16="http://schemas.microsoft.com/office/drawing/2014/main" id="{A9C0159C-55CF-226A-5FD9-4C3418751C71}"/>
                  </a:ext>
                </a:extLst>
              </p:cNvPr>
              <p:cNvSpPr txBox="1"/>
              <p:nvPr/>
            </p:nvSpPr>
            <p:spPr>
              <a:xfrm>
                <a:off x="8052908" y="2273632"/>
                <a:ext cx="66717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Gateway</a:t>
                </a:r>
              </a:p>
            </p:txBody>
          </p:sp>
          <p:sp>
            <p:nvSpPr>
              <p:cNvPr id="63" name="Tekstvak 62">
                <a:extLst>
                  <a:ext uri="{FF2B5EF4-FFF2-40B4-BE49-F238E27FC236}">
                    <a16:creationId xmlns:a16="http://schemas.microsoft.com/office/drawing/2014/main" id="{00ED9B48-8D01-CF8B-52FC-17729ED25E85}"/>
                  </a:ext>
                </a:extLst>
              </p:cNvPr>
              <p:cNvSpPr txBox="1"/>
              <p:nvPr/>
            </p:nvSpPr>
            <p:spPr>
              <a:xfrm>
                <a:off x="8052908" y="2750260"/>
                <a:ext cx="73289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End event</a:t>
                </a:r>
              </a:p>
            </p:txBody>
          </p:sp>
        </p:grpSp>
        <p:sp>
          <p:nvSpPr>
            <p:cNvPr id="65" name="Rechthoek 64">
              <a:extLst>
                <a:ext uri="{FF2B5EF4-FFF2-40B4-BE49-F238E27FC236}">
                  <a16:creationId xmlns:a16="http://schemas.microsoft.com/office/drawing/2014/main" id="{C36922E3-F7E9-CD05-EA51-888E8D8DB9CC}"/>
                </a:ext>
              </a:extLst>
            </p:cNvPr>
            <p:cNvSpPr/>
            <p:nvPr/>
          </p:nvSpPr>
          <p:spPr>
            <a:xfrm>
              <a:off x="7442381" y="1163171"/>
              <a:ext cx="1499910" cy="2164976"/>
            </a:xfrm>
            <a:prstGeom prst="rect">
              <a:avLst/>
            </a:prstGeom>
            <a:noFill/>
            <a:ln>
              <a:solidFill>
                <a:srgbClr val="00577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773393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4252D0-10D7-F208-8CEE-24531B6F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Information Exchange Log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66F2D48-B065-7FDF-AF3C-336037FD37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786900"/>
              </p:ext>
            </p:extLst>
          </p:nvPr>
        </p:nvGraphicFramePr>
        <p:xfrm>
          <a:off x="468313" y="892175"/>
          <a:ext cx="6537960" cy="189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490">
                  <a:extLst>
                    <a:ext uri="{9D8B030D-6E8A-4147-A177-3AD203B41FA5}">
                      <a16:colId xmlns:a16="http://schemas.microsoft.com/office/drawing/2014/main" val="1989412448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3787680183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1230992036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86966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 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3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50" dirty="0"/>
                        <a:t>Collect tidal data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(</a:t>
                      </a:r>
                      <a:r>
                        <a:rPr lang="en-US" sz="1050" dirty="0" err="1"/>
                        <a:t>verb+noun</a:t>
                      </a:r>
                      <a:r>
                        <a:rPr lang="en-US" sz="105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Python script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Tidal chart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6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4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4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964877"/>
                  </a:ext>
                </a:extLst>
              </a:tr>
            </a:tbl>
          </a:graphicData>
        </a:graphic>
      </p:graphicFrame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49F1EF-8030-73E4-5707-4E423B90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09967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4B2B-D21E-4BB1-980E-A4F05A89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7A14F-B6AC-42B5-A590-1FC8B2B3B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7131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54D99-9563-4722-9C88-46DF63074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Concept understanding (Simplified information flow)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AF46F-64AE-4C36-BB42-4157109E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234243-F534-4D21-8AC9-1CA49A32A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829" y="892175"/>
            <a:ext cx="6233417" cy="37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622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0565-F467-4983-8A43-EEE66BFF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Medium detail (semi simplified information flow)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2FD274-9842-482E-979B-93250F634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615" y="892175"/>
            <a:ext cx="5935846" cy="37798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FA4D1-4008-41C6-9845-11056D1F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371324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1C3F0-F8A2-45D2-ABDC-D163C4E7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00198A-9083-41B3-9139-4F7B55154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6738" y="892175"/>
            <a:ext cx="5835599" cy="377983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46A0C29-F3C4-4EF5-93FC-97810F253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0838"/>
            <a:ext cx="8172450" cy="411162"/>
          </a:xfrm>
        </p:spPr>
        <p:txBody>
          <a:bodyPr>
            <a:normAutofit fontScale="90000"/>
          </a:bodyPr>
          <a:lstStyle/>
          <a:p>
            <a:r>
              <a:rPr lang="en-GB" sz="2800" dirty="0"/>
              <a:t>Detailed (full information flow)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488996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ff75f03eec8c3724c0bec16bba247d597373"/>
</p:tagLst>
</file>

<file path=ppt/theme/theme1.xml><?xml version="1.0" encoding="utf-8"?>
<a:theme xmlns:a="http://schemas.openxmlformats.org/drawingml/2006/main" name="Office Theme">
  <a:themeElements>
    <a:clrScheme name="rhdhv ppt 4">
      <a:dk1>
        <a:srgbClr val="00577E"/>
      </a:dk1>
      <a:lt1>
        <a:sysClr val="window" lastClr="FFFFFF"/>
      </a:lt1>
      <a:dk2>
        <a:srgbClr val="00577E"/>
      </a:dk2>
      <a:lt2>
        <a:srgbClr val="FFFFFF"/>
      </a:lt2>
      <a:accent1>
        <a:srgbClr val="72971B"/>
      </a:accent1>
      <a:accent2>
        <a:srgbClr val="0086A8"/>
      </a:accent2>
      <a:accent3>
        <a:srgbClr val="00577E"/>
      </a:accent3>
      <a:accent4>
        <a:srgbClr val="E31F18"/>
      </a:accent4>
      <a:accent5>
        <a:srgbClr val="A5C100"/>
      </a:accent5>
      <a:accent6>
        <a:srgbClr val="696868"/>
      </a:accent6>
      <a:hlink>
        <a:srgbClr val="1F497D"/>
      </a:hlink>
      <a:folHlink>
        <a:srgbClr val="1F49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77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n Screen 16x9_C4.potx" id="{EA41457D-7028-4DD0-8FC9-EE993050E5CB}" vid="{82EA9670-64DA-44B5-BE11-48405A5BF5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4417BB96F16B49AEAA47BE9A9E110F" ma:contentTypeVersion="31" ma:contentTypeDescription="Create a new document." ma:contentTypeScope="" ma:versionID="69445fd02ac85db8b668401dd463896c">
  <xsd:schema xmlns:xsd="http://www.w3.org/2001/XMLSchema" xmlns:xs="http://www.w3.org/2001/XMLSchema" xmlns:p="http://schemas.microsoft.com/office/2006/metadata/properties" xmlns:ns1="92045a69-19c7-4183-94bf-ff4d053aec29" xmlns:ns3="http://schemas.microsoft.com/sharepoint/v3/fields" xmlns:ns4="652d9317-63ca-4a21-8a9b-b45f621d04f8" targetNamespace="http://schemas.microsoft.com/office/2006/metadata/properties" ma:root="true" ma:fieldsID="e51275c180a851a1d393990b68fcda51" ns1:_="" ns3:_="" ns4:_="">
    <xsd:import namespace="92045a69-19c7-4183-94bf-ff4d053aec29"/>
    <xsd:import namespace="http://schemas.microsoft.com/sharepoint/v3/fields"/>
    <xsd:import namespace="652d9317-63ca-4a21-8a9b-b45f621d04f8"/>
    <xsd:element name="properties">
      <xsd:complexType>
        <xsd:sequence>
          <xsd:element name="documentManagement">
            <xsd:complexType>
              <xsd:all>
                <xsd:element ref="ns1:Status" minOccurs="0"/>
                <xsd:element ref="ns1:Revision" minOccurs="0"/>
                <xsd:element ref="ns3:_Version" minOccurs="0"/>
                <xsd:element ref="ns1:_Flow_SignoffStatus" minOccurs="0"/>
                <xsd:element ref="ns1:MediaServiceMetadata" minOccurs="0"/>
                <xsd:element ref="ns1:MediaServiceFastMetadata" minOccurs="0"/>
                <xsd:element ref="ns1:MediaServiceAutoTags" minOccurs="0"/>
                <xsd:element ref="ns1:MediaServiceOCR" minOccurs="0"/>
                <xsd:element ref="ns4:SharedWithUsers" minOccurs="0"/>
                <xsd:element ref="ns4:SharedWithDetails" minOccurs="0"/>
                <xsd:element ref="ns1:MediaServiceGenerationTime" minOccurs="0"/>
                <xsd:element ref="ns1:MediaServiceEventHashCode" minOccurs="0"/>
                <xsd:element ref="ns1:MediaServiceDateTaken" minOccurs="0"/>
                <xsd:element ref="ns1:MediaServiceAutoKeyPoints" minOccurs="0"/>
                <xsd:element ref="ns1:MediaServiceKeyPoints" minOccurs="0"/>
                <xsd:element ref="ns1:MediaLengthInSeconds" minOccurs="0"/>
                <xsd:element ref="ns1:Approval" minOccurs="0"/>
                <xsd:element ref="ns1:lcf76f155ced4ddcb4097134ff3c332f" minOccurs="0"/>
                <xsd:element ref="ns4:TaxCatchAll" minOccurs="0"/>
                <xsd:element ref="ns1:MediaServiceObjectDetectorVersions" minOccurs="0"/>
                <xsd:element ref="ns1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045a69-19c7-4183-94bf-ff4d053aec29" elementFormDefault="qualified">
    <xsd:import namespace="http://schemas.microsoft.com/office/2006/documentManagement/types"/>
    <xsd:import namespace="http://schemas.microsoft.com/office/infopath/2007/PartnerControls"/>
    <xsd:element name="Status" ma:index="3" nillable="true" ma:displayName="Status" ma:description="S0 – information being developed​&#10;S1 – for coordination delivery team​&#10;S2 –for information delivery team​&#10;S3 – for review  &amp; comment delivery team​&#10;S4 – for review &amp; authorization lead appointed party​&#10;S5 – for review &amp; acceptance appointing party&#10;​A1 – authorized lead appointed party​" ma:format="Dropdown" ma:internalName="Status">
      <xsd:simpleType>
        <xsd:restriction base="dms:Choice">
          <xsd:enumeration value="S0"/>
          <xsd:enumeration value="S1"/>
          <xsd:enumeration value="S2"/>
          <xsd:enumeration value="S3"/>
          <xsd:enumeration value="S4"/>
          <xsd:enumeration value="S5"/>
          <xsd:enumeration value="A1"/>
        </xsd:restriction>
      </xsd:simpleType>
    </xsd:element>
    <xsd:element name="Revision" ma:index="4" nillable="true" ma:displayName="Revision" ma:internalName="Revision">
      <xsd:simpleType>
        <xsd:restriction base="dms:Text">
          <xsd:maxLength value="255"/>
        </xsd:restriction>
      </xsd:simpleType>
    </xsd:element>
    <xsd:element name="_Flow_SignoffStatus" ma:index="7" nillable="true" ma:displayName="Sign-off status" ma:internalName="Sign_x002d_off_x0020_status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Approval" ma:index="26" nillable="true" ma:displayName="Approval" ma:format="Dropdown" ma:internalName="Approval">
      <xsd:simpleType>
        <xsd:restriction base="dms:Note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e0e8c0c4-99b0-4330-9541-42321b27ea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5" nillable="true" ma:displayName="Version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d9317-63ca-4a21-8a9b-b45f621d0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9" nillable="true" ma:displayName="Taxonomy Catch All Column" ma:hidden="true" ma:list="{141cf587-3ff2-4bb6-89ac-75f5a734a423}" ma:internalName="TaxCatchAll" ma:showField="CatchAllData" ma:web="652d9317-63ca-4a21-8a9b-b45f621d0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6" ma:displayName="Author"/>
        <xsd:element ref="dcterms:created" minOccurs="0" maxOccurs="1"/>
        <xsd:element ref="dc:identifier" minOccurs="0" maxOccurs="1"/>
        <xsd:element name="contentType" minOccurs="0" maxOccurs="1" type="xsd:string" ma:index="23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045a69-19c7-4183-94bf-ff4d053aec29">
      <Terms xmlns="http://schemas.microsoft.com/office/infopath/2007/PartnerControls"/>
    </lcf76f155ced4ddcb4097134ff3c332f>
    <Revision xmlns="92045a69-19c7-4183-94bf-ff4d053aec29" xsi:nil="true"/>
    <_Version xmlns="http://schemas.microsoft.com/sharepoint/v3/fields" xsi:nil="true"/>
    <Status xmlns="92045a69-19c7-4183-94bf-ff4d053aec29" xsi:nil="true"/>
    <_Flow_SignoffStatus xmlns="92045a69-19c7-4183-94bf-ff4d053aec29" xsi:nil="true"/>
    <Approval xmlns="92045a69-19c7-4183-94bf-ff4d053aec29" xsi:nil="true"/>
    <TaxCatchAll xmlns="652d9317-63ca-4a21-8a9b-b45f621d04f8" xsi:nil="true"/>
  </documentManagement>
</p:properties>
</file>

<file path=customXml/itemProps1.xml><?xml version="1.0" encoding="utf-8"?>
<ds:datastoreItem xmlns:ds="http://schemas.openxmlformats.org/officeDocument/2006/customXml" ds:itemID="{C7707362-1579-4746-9C45-3D063CFDA0D8}"/>
</file>

<file path=customXml/itemProps2.xml><?xml version="1.0" encoding="utf-8"?>
<ds:datastoreItem xmlns:ds="http://schemas.openxmlformats.org/officeDocument/2006/customXml" ds:itemID="{8F86FAF7-26DE-46C7-8EFB-3E9123152C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91D5E3-1A60-4C1E-B038-800B3B38AE57}">
  <ds:schemaRefs>
    <ds:schemaRef ds:uri="http://schemas.microsoft.com/office/2006/metadata/properties"/>
    <ds:schemaRef ds:uri="http://schemas.microsoft.com/office/infopath/2007/PartnerControls"/>
    <ds:schemaRef ds:uri="091043c5-ff1f-4c0a-a270-69cfa640afe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On Screen 16x9_C4</Template>
  <TotalTime>1154</TotalTime>
  <Words>867</Words>
  <Application>Microsoft Office PowerPoint</Application>
  <PresentationFormat>Diavoorstelling (16:9)</PresentationFormat>
  <Paragraphs>166</Paragraphs>
  <Slides>22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Business Process Mapping</vt:lpstr>
      <vt:lpstr>Welcome to the Master Class Business Process Mapping (BPM)</vt:lpstr>
      <vt:lpstr>Typical issues that we all face</vt:lpstr>
      <vt:lpstr>Business Process Mapping – current situation</vt:lpstr>
      <vt:lpstr>Why? To capture best practice approach</vt:lpstr>
      <vt:lpstr>Why? To learn from projects</vt:lpstr>
      <vt:lpstr>Why? To identify what to automate and what not</vt:lpstr>
      <vt:lpstr>Why? Better Project Management Information </vt:lpstr>
      <vt:lpstr>Summary on benefits of  Business Process Mapping</vt:lpstr>
      <vt:lpstr>Business Process Mapping – How to?</vt:lpstr>
      <vt:lpstr>Business Process Levels</vt:lpstr>
      <vt:lpstr>Business Process Levels</vt:lpstr>
      <vt:lpstr>Business Process Levels</vt:lpstr>
      <vt:lpstr>Some definitions… Basic elements</vt:lpstr>
      <vt:lpstr>Example of BPM for Quay wall selection</vt:lpstr>
      <vt:lpstr>Workshop</vt:lpstr>
      <vt:lpstr>Business Process Map - template</vt:lpstr>
      <vt:lpstr>Information Exchange Log</vt:lpstr>
      <vt:lpstr>Examples</vt:lpstr>
      <vt:lpstr>Concept understanding (Simplified information flow)</vt:lpstr>
      <vt:lpstr>Medium detail (semi simplified information flow)</vt:lpstr>
      <vt:lpstr>Detailed (full information flow)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Process Mapping</dc:title>
  <dc:creator>Emad Shahroodi &amp; Dennis Broere</dc:creator>
  <cp:lastModifiedBy>Dennis Broere</cp:lastModifiedBy>
  <cp:revision>2</cp:revision>
  <cp:lastPrinted>2016-05-11T07:06:19Z</cp:lastPrinted>
  <dcterms:created xsi:type="dcterms:W3CDTF">2022-01-20T09:43:14Z</dcterms:created>
  <dcterms:modified xsi:type="dcterms:W3CDTF">2023-06-13T12:42:16Z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Colour Combo 4</vt:lpwstr>
  </property>
  <property fmtid="{D5CDD505-2E9C-101B-9397-08002B2CF9AE}" pid="3" name="SecondLogo">
    <vt:lpwstr/>
  </property>
  <property fmtid="{D5CDD505-2E9C-101B-9397-08002B2CF9AE}" pid="4" name="Author">
    <vt:lpwstr>Emad Shahroodi &amp; Dennis Broere</vt:lpwstr>
  </property>
  <property fmtid="{D5CDD505-2E9C-101B-9397-08002B2CF9AE}" pid="5" name="Date">
    <vt:lpwstr>20 January 2022</vt:lpwstr>
  </property>
  <property fmtid="{D5CDD505-2E9C-101B-9397-08002B2CF9AE}" pid="6" name="FooterLogo">
    <vt:bool>false</vt:bool>
  </property>
  <property fmtid="{D5CDD505-2E9C-101B-9397-08002B2CF9AE}" pid="7" name="FooterSecLogo">
    <vt:bool>false</vt:bool>
  </property>
  <property fmtid="{D5CDD505-2E9C-101B-9397-08002B2CF9AE}" pid="8" name="FooterDate">
    <vt:bool>true</vt:bool>
  </property>
  <property fmtid="{D5CDD505-2E9C-101B-9397-08002B2CF9AE}" pid="9" name="FooterNumbers">
    <vt:bool>true</vt:bool>
  </property>
  <property fmtid="{D5CDD505-2E9C-101B-9397-08002B2CF9AE}" pid="10" name="FooterTitle">
    <vt:bool>true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  <property fmtid="{D5CDD505-2E9C-101B-9397-08002B2CF9AE}" pid="13" name="PresentationType">
    <vt:lpwstr>On Screen 16x9</vt:lpwstr>
  </property>
  <property fmtid="{D5CDD505-2E9C-101B-9397-08002B2CF9AE}" pid="14" name="Classification">
    <vt:lpwstr>Internal use only</vt:lpwstr>
  </property>
  <property fmtid="{D5CDD505-2E9C-101B-9397-08002B2CF9AE}" pid="15" name="Title2nd">
    <vt:lpwstr/>
  </property>
  <property fmtid="{D5CDD505-2E9C-101B-9397-08002B2CF9AE}" pid="16" name="PresentationText">
    <vt:lpwstr/>
  </property>
  <property fmtid="{D5CDD505-2E9C-101B-9397-08002B2CF9AE}" pid="17" name="ContentTypeId">
    <vt:lpwstr>0x010100054417BB96F16B49AEAA47BE9A9E110F</vt:lpwstr>
  </property>
  <property fmtid="{D5CDD505-2E9C-101B-9397-08002B2CF9AE}" pid="18" name="MediaServiceImageTags">
    <vt:lpwstr/>
  </property>
</Properties>
</file>